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70" r:id="rId3"/>
    <p:sldMasterId id="2147483684" r:id="rId4"/>
    <p:sldMasterId id="2147483704" r:id="rId5"/>
  </p:sldMasterIdLst>
  <p:sldIdLst>
    <p:sldId id="256" r:id="rId6"/>
    <p:sldId id="257" r:id="rId7"/>
    <p:sldId id="274" r:id="rId8"/>
    <p:sldId id="258" r:id="rId9"/>
    <p:sldId id="259" r:id="rId10"/>
    <p:sldId id="260" r:id="rId11"/>
    <p:sldId id="261" r:id="rId12"/>
    <p:sldId id="262" r:id="rId13"/>
    <p:sldId id="263" r:id="rId14"/>
    <p:sldId id="264" r:id="rId15"/>
    <p:sldId id="273" r:id="rId16"/>
    <p:sldId id="278" r:id="rId17"/>
    <p:sldId id="265" r:id="rId18"/>
    <p:sldId id="275" r:id="rId19"/>
    <p:sldId id="276" r:id="rId20"/>
    <p:sldId id="277" r:id="rId21"/>
    <p:sldId id="266" r:id="rId22"/>
    <p:sldId id="272" r:id="rId23"/>
    <p:sldId id="271" r:id="rId24"/>
    <p:sldId id="279" r:id="rId25"/>
    <p:sldId id="269"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02E9B-120A-4CFB-801E-884136612F2D}" v="10" dt="2025-04-23T17:08:59.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ani ..." userId="62cbd2e4bb71ade0" providerId="LiveId" clId="{F8102E9B-120A-4CFB-801E-884136612F2D}"/>
    <pc:docChg chg="custSel addSld modSld delMainMaster">
      <pc:chgData name="Charani ..." userId="62cbd2e4bb71ade0" providerId="LiveId" clId="{F8102E9B-120A-4CFB-801E-884136612F2D}" dt="2025-04-23T17:09:11.058" v="162" actId="20577"/>
      <pc:docMkLst>
        <pc:docMk/>
      </pc:docMkLst>
      <pc:sldChg chg="addSp modSp mod">
        <pc:chgData name="Charani ..." userId="62cbd2e4bb71ade0" providerId="LiveId" clId="{F8102E9B-120A-4CFB-801E-884136612F2D}" dt="2025-04-23T17:09:11.058" v="162" actId="20577"/>
        <pc:sldMkLst>
          <pc:docMk/>
          <pc:sldMk cId="0" sldId="256"/>
        </pc:sldMkLst>
        <pc:spChg chg="add mod">
          <ac:chgData name="Charani ..." userId="62cbd2e4bb71ade0" providerId="LiveId" clId="{F8102E9B-120A-4CFB-801E-884136612F2D}" dt="2025-04-23T17:09:11.058" v="162" actId="20577"/>
          <ac:spMkLst>
            <pc:docMk/>
            <pc:sldMk cId="0" sldId="256"/>
            <ac:spMk id="2" creationId="{DF12F0F7-0DD3-FEF4-03C5-4E9FF8AD0501}"/>
          </ac:spMkLst>
        </pc:spChg>
      </pc:sldChg>
      <pc:sldChg chg="addSp delSp modSp new mod">
        <pc:chgData name="Charani ..." userId="62cbd2e4bb71ade0" providerId="LiveId" clId="{F8102E9B-120A-4CFB-801E-884136612F2D}" dt="2025-04-23T17:08:23.076" v="151" actId="313"/>
        <pc:sldMkLst>
          <pc:docMk/>
          <pc:sldMk cId="2064682804" sldId="275"/>
        </pc:sldMkLst>
        <pc:spChg chg="add mod">
          <ac:chgData name="Charani ..." userId="62cbd2e4bb71ade0" providerId="LiveId" clId="{F8102E9B-120A-4CFB-801E-884136612F2D}" dt="2025-04-23T17:08:23.076" v="151" actId="313"/>
          <ac:spMkLst>
            <pc:docMk/>
            <pc:sldMk cId="2064682804" sldId="275"/>
            <ac:spMk id="6" creationId="{4FC1591D-F7C3-ECC2-98EF-08F849D4AF70}"/>
          </ac:spMkLst>
        </pc:spChg>
        <pc:picChg chg="add del mod">
          <ac:chgData name="Charani ..." userId="62cbd2e4bb71ade0" providerId="LiveId" clId="{F8102E9B-120A-4CFB-801E-884136612F2D}" dt="2025-04-23T16:54:42.825" v="16" actId="478"/>
          <ac:picMkLst>
            <pc:docMk/>
            <pc:sldMk cId="2064682804" sldId="275"/>
            <ac:picMk id="3" creationId="{5E3992C1-94EF-25E2-6D0C-E41482C15ABC}"/>
          </ac:picMkLst>
        </pc:picChg>
        <pc:picChg chg="add mod">
          <ac:chgData name="Charani ..." userId="62cbd2e4bb71ade0" providerId="LiveId" clId="{F8102E9B-120A-4CFB-801E-884136612F2D}" dt="2025-04-23T16:54:44.982" v="17" actId="1076"/>
          <ac:picMkLst>
            <pc:docMk/>
            <pc:sldMk cId="2064682804" sldId="275"/>
            <ac:picMk id="5" creationId="{1205D902-701F-F7F6-621A-B828C497C9F5}"/>
          </ac:picMkLst>
        </pc:picChg>
      </pc:sldChg>
      <pc:sldChg chg="addSp delSp modSp add mod">
        <pc:chgData name="Charani ..." userId="62cbd2e4bb71ade0" providerId="LiveId" clId="{F8102E9B-120A-4CFB-801E-884136612F2D}" dt="2025-04-23T16:57:00.150" v="89" actId="313"/>
        <pc:sldMkLst>
          <pc:docMk/>
          <pc:sldMk cId="4067523727" sldId="276"/>
        </pc:sldMkLst>
        <pc:spChg chg="mod">
          <ac:chgData name="Charani ..." userId="62cbd2e4bb71ade0" providerId="LiveId" clId="{F8102E9B-120A-4CFB-801E-884136612F2D}" dt="2025-04-23T16:57:00.150" v="89" actId="313"/>
          <ac:spMkLst>
            <pc:docMk/>
            <pc:sldMk cId="4067523727" sldId="276"/>
            <ac:spMk id="6" creationId="{CF5BF6F5-3E5C-C22D-32F5-D892F555B378}"/>
          </ac:spMkLst>
        </pc:spChg>
        <pc:picChg chg="add mod modCrop">
          <ac:chgData name="Charani ..." userId="62cbd2e4bb71ade0" providerId="LiveId" clId="{F8102E9B-120A-4CFB-801E-884136612F2D}" dt="2025-04-23T16:56:20.010" v="84" actId="1076"/>
          <ac:picMkLst>
            <pc:docMk/>
            <pc:sldMk cId="4067523727" sldId="276"/>
            <ac:picMk id="3" creationId="{FB8A0766-E25E-B4FC-16B4-304D2D375415}"/>
          </ac:picMkLst>
        </pc:picChg>
        <pc:picChg chg="del">
          <ac:chgData name="Charani ..." userId="62cbd2e4bb71ade0" providerId="LiveId" clId="{F8102E9B-120A-4CFB-801E-884136612F2D}" dt="2025-04-23T16:55:43.346" v="77" actId="478"/>
          <ac:picMkLst>
            <pc:docMk/>
            <pc:sldMk cId="4067523727" sldId="276"/>
            <ac:picMk id="5" creationId="{0803AE3C-0402-1766-547B-DE9614FD1EA7}"/>
          </ac:picMkLst>
        </pc:picChg>
      </pc:sldChg>
      <pc:sldChg chg="addSp delSp modSp add mod">
        <pc:chgData name="Charani ..." userId="62cbd2e4bb71ade0" providerId="LiveId" clId="{F8102E9B-120A-4CFB-801E-884136612F2D}" dt="2025-04-23T17:03:14.831" v="105" actId="1076"/>
        <pc:sldMkLst>
          <pc:docMk/>
          <pc:sldMk cId="2159100717" sldId="277"/>
        </pc:sldMkLst>
        <pc:spChg chg="mod">
          <ac:chgData name="Charani ..." userId="62cbd2e4bb71ade0" providerId="LiveId" clId="{F8102E9B-120A-4CFB-801E-884136612F2D}" dt="2025-04-23T17:02:57.581" v="101" actId="20577"/>
          <ac:spMkLst>
            <pc:docMk/>
            <pc:sldMk cId="2159100717" sldId="277"/>
            <ac:spMk id="6" creationId="{71433D22-B9D2-8D5D-E65A-B6467489EBE4}"/>
          </ac:spMkLst>
        </pc:spChg>
        <pc:picChg chg="del">
          <ac:chgData name="Charani ..." userId="62cbd2e4bb71ade0" providerId="LiveId" clId="{F8102E9B-120A-4CFB-801E-884136612F2D}" dt="2025-04-23T17:02:59.616" v="102" actId="478"/>
          <ac:picMkLst>
            <pc:docMk/>
            <pc:sldMk cId="2159100717" sldId="277"/>
            <ac:picMk id="3" creationId="{22D45091-97C8-467B-4308-CA27083522B1}"/>
          </ac:picMkLst>
        </pc:picChg>
        <pc:picChg chg="add mod">
          <ac:chgData name="Charani ..." userId="62cbd2e4bb71ade0" providerId="LiveId" clId="{F8102E9B-120A-4CFB-801E-884136612F2D}" dt="2025-04-23T17:03:14.831" v="105" actId="1076"/>
          <ac:picMkLst>
            <pc:docMk/>
            <pc:sldMk cId="2159100717" sldId="277"/>
            <ac:picMk id="4" creationId="{81447A90-C699-8E31-4DC7-E70D05EF4014}"/>
          </ac:picMkLst>
        </pc:picChg>
      </pc:sldChg>
      <pc:sldChg chg="addSp modSp new mod">
        <pc:chgData name="Charani ..." userId="62cbd2e4bb71ade0" providerId="LiveId" clId="{F8102E9B-120A-4CFB-801E-884136612F2D}" dt="2025-04-23T17:06:08.077" v="115" actId="14100"/>
        <pc:sldMkLst>
          <pc:docMk/>
          <pc:sldMk cId="2040029469" sldId="278"/>
        </pc:sldMkLst>
        <pc:picChg chg="add mod">
          <ac:chgData name="Charani ..." userId="62cbd2e4bb71ade0" providerId="LiveId" clId="{F8102E9B-120A-4CFB-801E-884136612F2D}" dt="2025-04-23T17:06:08.077" v="115" actId="14100"/>
          <ac:picMkLst>
            <pc:docMk/>
            <pc:sldMk cId="2040029469" sldId="278"/>
            <ac:picMk id="3" creationId="{35FA494C-55DE-3D26-0A7F-6586B54CAEC6}"/>
          </ac:picMkLst>
        </pc:picChg>
      </pc:sldChg>
      <pc:sldChg chg="addSp modSp new mod">
        <pc:chgData name="Charani ..." userId="62cbd2e4bb71ade0" providerId="LiveId" clId="{F8102E9B-120A-4CFB-801E-884136612F2D}" dt="2025-04-23T17:08:08.417" v="150" actId="1076"/>
        <pc:sldMkLst>
          <pc:docMk/>
          <pc:sldMk cId="548059557" sldId="279"/>
        </pc:sldMkLst>
        <pc:spChg chg="add mod">
          <ac:chgData name="Charani ..." userId="62cbd2e4bb71ade0" providerId="LiveId" clId="{F8102E9B-120A-4CFB-801E-884136612F2D}" dt="2025-04-23T17:07:44.736" v="119" actId="1076"/>
          <ac:spMkLst>
            <pc:docMk/>
            <pc:sldMk cId="548059557" sldId="279"/>
            <ac:spMk id="2" creationId="{C38481CA-C49E-3E57-BDB2-EBFDA43DCEAB}"/>
          </ac:spMkLst>
        </pc:spChg>
        <pc:spChg chg="add mod">
          <ac:chgData name="Charani ..." userId="62cbd2e4bb71ade0" providerId="LiveId" clId="{F8102E9B-120A-4CFB-801E-884136612F2D}" dt="2025-04-23T17:08:08.417" v="150" actId="1076"/>
          <ac:spMkLst>
            <pc:docMk/>
            <pc:sldMk cId="548059557" sldId="279"/>
            <ac:spMk id="3" creationId="{EE78BC20-52F5-A52B-FC7D-738760CD40D4}"/>
          </ac:spMkLst>
        </pc:spChg>
      </pc:sldChg>
      <pc:sldMasterChg chg="del delSldLayout">
        <pc:chgData name="Charani ..." userId="62cbd2e4bb71ade0" providerId="LiveId" clId="{F8102E9B-120A-4CFB-801E-884136612F2D}" dt="2025-04-23T16:53:08.949" v="1"/>
        <pc:sldMasterMkLst>
          <pc:docMk/>
          <pc:sldMasterMk cId="0" sldId="2147483650"/>
        </pc:sldMasterMkLst>
        <pc:sldLayoutChg chg="del">
          <pc:chgData name="Charani ..." userId="62cbd2e4bb71ade0" providerId="LiveId" clId="{F8102E9B-120A-4CFB-801E-884136612F2D}" dt="2025-04-23T16:53:08.949" v="1"/>
          <pc:sldLayoutMkLst>
            <pc:docMk/>
            <pc:sldMasterMk cId="0" sldId="2147483650"/>
            <pc:sldLayoutMk cId="0" sldId="2147483651"/>
          </pc:sldLayoutMkLst>
        </pc:sldLayoutChg>
      </pc:sldMasterChg>
      <pc:sldMasterChg chg="del delSldLayout">
        <pc:chgData name="Charani ..." userId="62cbd2e4bb71ade0" providerId="LiveId" clId="{F8102E9B-120A-4CFB-801E-884136612F2D}" dt="2025-04-23T16:53:08.949" v="1"/>
        <pc:sldMasterMkLst>
          <pc:docMk/>
          <pc:sldMasterMk cId="0" sldId="2147483652"/>
        </pc:sldMasterMkLst>
        <pc:sldLayoutChg chg="del">
          <pc:chgData name="Charani ..." userId="62cbd2e4bb71ade0" providerId="LiveId" clId="{F8102E9B-120A-4CFB-801E-884136612F2D}" dt="2025-04-23T16:53:08.949" v="1"/>
          <pc:sldLayoutMkLst>
            <pc:docMk/>
            <pc:sldMasterMk cId="0" sldId="2147483652"/>
            <pc:sldLayoutMk cId="0" sldId="2147483653"/>
          </pc:sldLayoutMkLst>
        </pc:sldLayoutChg>
      </pc:sldMasterChg>
      <pc:sldMasterChg chg="del delSldLayout">
        <pc:chgData name="Charani ..." userId="62cbd2e4bb71ade0" providerId="LiveId" clId="{F8102E9B-120A-4CFB-801E-884136612F2D}" dt="2025-04-23T16:53:08.949" v="1"/>
        <pc:sldMasterMkLst>
          <pc:docMk/>
          <pc:sldMasterMk cId="0" sldId="2147483654"/>
        </pc:sldMasterMkLst>
        <pc:sldLayoutChg chg="del">
          <pc:chgData name="Charani ..." userId="62cbd2e4bb71ade0" providerId="LiveId" clId="{F8102E9B-120A-4CFB-801E-884136612F2D}" dt="2025-04-23T16:53:08.949" v="1"/>
          <pc:sldLayoutMkLst>
            <pc:docMk/>
            <pc:sldMasterMk cId="0" sldId="2147483654"/>
            <pc:sldLayoutMk cId="0" sldId="2147483655"/>
          </pc:sldLayoutMkLst>
        </pc:sldLayoutChg>
      </pc:sldMasterChg>
      <pc:sldMasterChg chg="del delSldLayout">
        <pc:chgData name="Charani ..." userId="62cbd2e4bb71ade0" providerId="LiveId" clId="{F8102E9B-120A-4CFB-801E-884136612F2D}" dt="2025-04-23T16:53:08.949" v="1"/>
        <pc:sldMasterMkLst>
          <pc:docMk/>
          <pc:sldMasterMk cId="0" sldId="2147483656"/>
        </pc:sldMasterMkLst>
        <pc:sldLayoutChg chg="del">
          <pc:chgData name="Charani ..." userId="62cbd2e4bb71ade0" providerId="LiveId" clId="{F8102E9B-120A-4CFB-801E-884136612F2D}" dt="2025-04-23T16:53:08.949" v="1"/>
          <pc:sldLayoutMkLst>
            <pc:docMk/>
            <pc:sldMasterMk cId="0" sldId="2147483656"/>
            <pc:sldLayoutMk cId="0" sldId="2147483657"/>
          </pc:sldLayoutMkLst>
        </pc:sldLayoutChg>
      </pc:sldMasterChg>
      <pc:sldMasterChg chg="del delSldLayout">
        <pc:chgData name="Charani ..." userId="62cbd2e4bb71ade0" providerId="LiveId" clId="{F8102E9B-120A-4CFB-801E-884136612F2D}" dt="2025-04-23T16:53:08.949" v="1"/>
        <pc:sldMasterMkLst>
          <pc:docMk/>
          <pc:sldMasterMk cId="0" sldId="2147483660"/>
        </pc:sldMasterMkLst>
        <pc:sldLayoutChg chg="del">
          <pc:chgData name="Charani ..." userId="62cbd2e4bb71ade0" providerId="LiveId" clId="{F8102E9B-120A-4CFB-801E-884136612F2D}" dt="2025-04-23T16:53:08.949" v="1"/>
          <pc:sldLayoutMkLst>
            <pc:docMk/>
            <pc:sldMasterMk cId="0" sldId="2147483660"/>
            <pc:sldLayoutMk cId="0" sldId="2147483661"/>
          </pc:sldLayoutMkLst>
        </pc:sldLayoutChg>
      </pc:sldMasterChg>
      <pc:sldMasterChg chg="del delSldLayout">
        <pc:chgData name="Charani ..." userId="62cbd2e4bb71ade0" providerId="LiveId" clId="{F8102E9B-120A-4CFB-801E-884136612F2D}" dt="2025-04-23T16:53:08.949" v="1"/>
        <pc:sldMasterMkLst>
          <pc:docMk/>
          <pc:sldMasterMk cId="0" sldId="2147483662"/>
        </pc:sldMasterMkLst>
        <pc:sldLayoutChg chg="del">
          <pc:chgData name="Charani ..." userId="62cbd2e4bb71ade0" providerId="LiveId" clId="{F8102E9B-120A-4CFB-801E-884136612F2D}" dt="2025-04-23T16:53:08.949" v="1"/>
          <pc:sldLayoutMkLst>
            <pc:docMk/>
            <pc:sldMasterMk cId="0" sldId="2147483662"/>
            <pc:sldLayoutMk cId="0" sldId="2147483663"/>
          </pc:sldLayoutMkLst>
        </pc:sldLayoutChg>
      </pc:sldMasterChg>
      <pc:sldMasterChg chg="del delSldLayout">
        <pc:chgData name="Charani ..." userId="62cbd2e4bb71ade0" providerId="LiveId" clId="{F8102E9B-120A-4CFB-801E-884136612F2D}" dt="2025-04-23T16:53:08.949" v="1"/>
        <pc:sldMasterMkLst>
          <pc:docMk/>
          <pc:sldMasterMk cId="0" sldId="2147483664"/>
        </pc:sldMasterMkLst>
        <pc:sldLayoutChg chg="del">
          <pc:chgData name="Charani ..." userId="62cbd2e4bb71ade0" providerId="LiveId" clId="{F8102E9B-120A-4CFB-801E-884136612F2D}" dt="2025-04-23T16:53:08.949" v="1"/>
          <pc:sldLayoutMkLst>
            <pc:docMk/>
            <pc:sldMasterMk cId="0" sldId="2147483664"/>
            <pc:sldLayoutMk cId="0" sldId="2147483665"/>
          </pc:sldLayoutMkLst>
        </pc:sldLayoutChg>
      </pc:sldMasterChg>
      <pc:sldMasterChg chg="del delSldLayout">
        <pc:chgData name="Charani ..." userId="62cbd2e4bb71ade0" providerId="LiveId" clId="{F8102E9B-120A-4CFB-801E-884136612F2D}" dt="2025-04-23T16:53:08.949" v="1"/>
        <pc:sldMasterMkLst>
          <pc:docMk/>
          <pc:sldMasterMk cId="0" sldId="2147483666"/>
        </pc:sldMasterMkLst>
        <pc:sldLayoutChg chg="del">
          <pc:chgData name="Charani ..." userId="62cbd2e4bb71ade0" providerId="LiveId" clId="{F8102E9B-120A-4CFB-801E-884136612F2D}" dt="2025-04-23T16:53:08.949" v="1"/>
          <pc:sldLayoutMkLst>
            <pc:docMk/>
            <pc:sldMasterMk cId="0" sldId="2147483666"/>
            <pc:sldLayoutMk cId="0" sldId="2147483667"/>
          </pc:sldLayoutMkLst>
        </pc:sldLayoutChg>
      </pc:sldMasterChg>
      <pc:sldMasterChg chg="del delSldLayout">
        <pc:chgData name="Charani ..." userId="62cbd2e4bb71ade0" providerId="LiveId" clId="{F8102E9B-120A-4CFB-801E-884136612F2D}" dt="2025-04-23T16:53:08.949" v="1"/>
        <pc:sldMasterMkLst>
          <pc:docMk/>
          <pc:sldMasterMk cId="0" sldId="2147483668"/>
        </pc:sldMasterMkLst>
        <pc:sldLayoutChg chg="del">
          <pc:chgData name="Charani ..." userId="62cbd2e4bb71ade0" providerId="LiveId" clId="{F8102E9B-120A-4CFB-801E-884136612F2D}" dt="2025-04-23T16:53:08.949" v="1"/>
          <pc:sldLayoutMkLst>
            <pc:docMk/>
            <pc:sldMasterMk cId="0" sldId="2147483668"/>
            <pc:sldLayoutMk cId="0" sldId="2147483669"/>
          </pc:sldLayoutMkLst>
        </pc:sldLayoutChg>
      </pc:sldMasterChg>
      <pc:sldMasterChg chg="del delSldLayout">
        <pc:chgData name="Charani ..." userId="62cbd2e4bb71ade0" providerId="LiveId" clId="{F8102E9B-120A-4CFB-801E-884136612F2D}" dt="2025-04-23T16:53:08.949" v="1"/>
        <pc:sldMasterMkLst>
          <pc:docMk/>
          <pc:sldMasterMk cId="0" sldId="2147483672"/>
        </pc:sldMasterMkLst>
        <pc:sldLayoutChg chg="del">
          <pc:chgData name="Charani ..." userId="62cbd2e4bb71ade0" providerId="LiveId" clId="{F8102E9B-120A-4CFB-801E-884136612F2D}" dt="2025-04-23T16:53:08.949" v="1"/>
          <pc:sldLayoutMkLst>
            <pc:docMk/>
            <pc:sldMasterMk cId="0" sldId="2147483672"/>
            <pc:sldLayoutMk cId="0" sldId="2147483673"/>
          </pc:sldLayoutMkLst>
        </pc:sldLayoutChg>
      </pc:sldMasterChg>
      <pc:sldMasterChg chg="del delSldLayout">
        <pc:chgData name="Charani ..." userId="62cbd2e4bb71ade0" providerId="LiveId" clId="{F8102E9B-120A-4CFB-801E-884136612F2D}" dt="2025-04-23T16:53:08.949" v="1"/>
        <pc:sldMasterMkLst>
          <pc:docMk/>
          <pc:sldMasterMk cId="0" sldId="2147483674"/>
        </pc:sldMasterMkLst>
        <pc:sldLayoutChg chg="del">
          <pc:chgData name="Charani ..." userId="62cbd2e4bb71ade0" providerId="LiveId" clId="{F8102E9B-120A-4CFB-801E-884136612F2D}" dt="2025-04-23T16:53:08.949" v="1"/>
          <pc:sldLayoutMkLst>
            <pc:docMk/>
            <pc:sldMasterMk cId="0" sldId="2147483674"/>
            <pc:sldLayoutMk cId="0" sldId="2147483675"/>
          </pc:sldLayoutMkLst>
        </pc:sldLayoutChg>
      </pc:sldMasterChg>
      <pc:sldMasterChg chg="del delSldLayout">
        <pc:chgData name="Charani ..." userId="62cbd2e4bb71ade0" providerId="LiveId" clId="{F8102E9B-120A-4CFB-801E-884136612F2D}" dt="2025-04-23T16:53:08.949" v="1"/>
        <pc:sldMasterMkLst>
          <pc:docMk/>
          <pc:sldMasterMk cId="0" sldId="2147483676"/>
        </pc:sldMasterMkLst>
        <pc:sldLayoutChg chg="del">
          <pc:chgData name="Charani ..." userId="62cbd2e4bb71ade0" providerId="LiveId" clId="{F8102E9B-120A-4CFB-801E-884136612F2D}" dt="2025-04-23T16:53:08.949" v="1"/>
          <pc:sldLayoutMkLst>
            <pc:docMk/>
            <pc:sldMasterMk cId="0" sldId="2147483676"/>
            <pc:sldLayoutMk cId="0" sldId="2147483677"/>
          </pc:sldLayoutMkLst>
        </pc:sldLayoutChg>
      </pc:sldMasterChg>
      <pc:sldMasterChg chg="del delSldLayout">
        <pc:chgData name="Charani ..." userId="62cbd2e4bb71ade0" providerId="LiveId" clId="{F8102E9B-120A-4CFB-801E-884136612F2D}" dt="2025-04-23T16:53:08.949" v="1"/>
        <pc:sldMasterMkLst>
          <pc:docMk/>
          <pc:sldMasterMk cId="0" sldId="2147483678"/>
        </pc:sldMasterMkLst>
        <pc:sldLayoutChg chg="del">
          <pc:chgData name="Charani ..." userId="62cbd2e4bb71ade0" providerId="LiveId" clId="{F8102E9B-120A-4CFB-801E-884136612F2D}" dt="2025-04-23T16:53:08.949" v="1"/>
          <pc:sldLayoutMkLst>
            <pc:docMk/>
            <pc:sldMasterMk cId="0" sldId="2147483678"/>
            <pc:sldLayoutMk cId="0" sldId="2147483679"/>
          </pc:sldLayoutMkLst>
        </pc:sldLayoutChg>
      </pc:sldMasterChg>
      <pc:sldMasterChg chg="del delSldLayout">
        <pc:chgData name="Charani ..." userId="62cbd2e4bb71ade0" providerId="LiveId" clId="{F8102E9B-120A-4CFB-801E-884136612F2D}" dt="2025-04-23T16:53:08.949" v="1"/>
        <pc:sldMasterMkLst>
          <pc:docMk/>
          <pc:sldMasterMk cId="0" sldId="2147483680"/>
        </pc:sldMasterMkLst>
        <pc:sldLayoutChg chg="del">
          <pc:chgData name="Charani ..." userId="62cbd2e4bb71ade0" providerId="LiveId" clId="{F8102E9B-120A-4CFB-801E-884136612F2D}" dt="2025-04-23T16:53:08.949" v="1"/>
          <pc:sldLayoutMkLst>
            <pc:docMk/>
            <pc:sldMasterMk cId="0" sldId="2147483680"/>
            <pc:sldLayoutMk cId="0" sldId="2147483681"/>
          </pc:sldLayoutMkLst>
        </pc:sldLayoutChg>
      </pc:sldMasterChg>
      <pc:sldMasterChg chg="del delSldLayout">
        <pc:chgData name="Charani ..." userId="62cbd2e4bb71ade0" providerId="LiveId" clId="{F8102E9B-120A-4CFB-801E-884136612F2D}" dt="2025-04-23T16:53:08.949" v="1"/>
        <pc:sldMasterMkLst>
          <pc:docMk/>
          <pc:sldMasterMk cId="0" sldId="2147483682"/>
        </pc:sldMasterMkLst>
        <pc:sldLayoutChg chg="del">
          <pc:chgData name="Charani ..." userId="62cbd2e4bb71ade0" providerId="LiveId" clId="{F8102E9B-120A-4CFB-801E-884136612F2D}" dt="2025-04-23T16:53:08.949" v="1"/>
          <pc:sldLayoutMkLst>
            <pc:docMk/>
            <pc:sldMasterMk cId="0" sldId="2147483682"/>
            <pc:sldLayoutMk cId="0" sldId="2147483683"/>
          </pc:sldLayoutMkLst>
        </pc:sldLayoutChg>
      </pc:sldMasterChg>
      <pc:sldMasterChg chg="del delSldLayout">
        <pc:chgData name="Charani ..." userId="62cbd2e4bb71ade0" providerId="LiveId" clId="{F8102E9B-120A-4CFB-801E-884136612F2D}" dt="2025-04-23T16:53:08.949" v="1"/>
        <pc:sldMasterMkLst>
          <pc:docMk/>
          <pc:sldMasterMk cId="0" sldId="2147483686"/>
        </pc:sldMasterMkLst>
        <pc:sldLayoutChg chg="del">
          <pc:chgData name="Charani ..." userId="62cbd2e4bb71ade0" providerId="LiveId" clId="{F8102E9B-120A-4CFB-801E-884136612F2D}" dt="2025-04-23T16:53:08.949" v="1"/>
          <pc:sldLayoutMkLst>
            <pc:docMk/>
            <pc:sldMasterMk cId="0" sldId="2147483686"/>
            <pc:sldLayoutMk cId="0" sldId="2147483687"/>
          </pc:sldLayoutMkLst>
        </pc:sldLayoutChg>
      </pc:sldMasterChg>
      <pc:sldMasterChg chg="del delSldLayout">
        <pc:chgData name="Charani ..." userId="62cbd2e4bb71ade0" providerId="LiveId" clId="{F8102E9B-120A-4CFB-801E-884136612F2D}" dt="2025-04-23T16:53:08.949" v="1"/>
        <pc:sldMasterMkLst>
          <pc:docMk/>
          <pc:sldMasterMk cId="0" sldId="2147483690"/>
        </pc:sldMasterMkLst>
        <pc:sldLayoutChg chg="del">
          <pc:chgData name="Charani ..." userId="62cbd2e4bb71ade0" providerId="LiveId" clId="{F8102E9B-120A-4CFB-801E-884136612F2D}" dt="2025-04-23T16:53:08.949" v="1"/>
          <pc:sldLayoutMkLst>
            <pc:docMk/>
            <pc:sldMasterMk cId="0" sldId="2147483690"/>
            <pc:sldLayoutMk cId="0" sldId="2147483691"/>
          </pc:sldLayoutMkLst>
        </pc:sldLayoutChg>
      </pc:sldMasterChg>
      <pc:sldMasterChg chg="del delSldLayout">
        <pc:chgData name="Charani ..." userId="62cbd2e4bb71ade0" providerId="LiveId" clId="{F8102E9B-120A-4CFB-801E-884136612F2D}" dt="2025-04-23T16:53:08.949" v="1"/>
        <pc:sldMasterMkLst>
          <pc:docMk/>
          <pc:sldMasterMk cId="0" sldId="2147483692"/>
        </pc:sldMasterMkLst>
        <pc:sldLayoutChg chg="del">
          <pc:chgData name="Charani ..." userId="62cbd2e4bb71ade0" providerId="LiveId" clId="{F8102E9B-120A-4CFB-801E-884136612F2D}" dt="2025-04-23T16:53:08.949" v="1"/>
          <pc:sldLayoutMkLst>
            <pc:docMk/>
            <pc:sldMasterMk cId="0" sldId="2147483692"/>
            <pc:sldLayoutMk cId="0" sldId="2147483693"/>
          </pc:sldLayoutMkLst>
        </pc:sldLayoutChg>
      </pc:sldMasterChg>
      <pc:sldMasterChg chg="del delSldLayout">
        <pc:chgData name="Charani ..." userId="62cbd2e4bb71ade0" providerId="LiveId" clId="{F8102E9B-120A-4CFB-801E-884136612F2D}" dt="2025-04-23T16:53:08.949" v="1"/>
        <pc:sldMasterMkLst>
          <pc:docMk/>
          <pc:sldMasterMk cId="0" sldId="2147483694"/>
        </pc:sldMasterMkLst>
        <pc:sldLayoutChg chg="del">
          <pc:chgData name="Charani ..." userId="62cbd2e4bb71ade0" providerId="LiveId" clId="{F8102E9B-120A-4CFB-801E-884136612F2D}" dt="2025-04-23T16:53:08.949" v="1"/>
          <pc:sldLayoutMkLst>
            <pc:docMk/>
            <pc:sldMasterMk cId="0" sldId="2147483694"/>
            <pc:sldLayoutMk cId="0" sldId="2147483695"/>
          </pc:sldLayoutMkLst>
        </pc:sldLayoutChg>
      </pc:sldMasterChg>
      <pc:sldMasterChg chg="del delSldLayout">
        <pc:chgData name="Charani ..." userId="62cbd2e4bb71ade0" providerId="LiveId" clId="{F8102E9B-120A-4CFB-801E-884136612F2D}" dt="2025-04-23T16:53:08.949" v="1"/>
        <pc:sldMasterMkLst>
          <pc:docMk/>
          <pc:sldMasterMk cId="0" sldId="2147483696"/>
        </pc:sldMasterMkLst>
        <pc:sldLayoutChg chg="del">
          <pc:chgData name="Charani ..." userId="62cbd2e4bb71ade0" providerId="LiveId" clId="{F8102E9B-120A-4CFB-801E-884136612F2D}" dt="2025-04-23T16:53:08.949" v="1"/>
          <pc:sldLayoutMkLst>
            <pc:docMk/>
            <pc:sldMasterMk cId="0" sldId="2147483696"/>
            <pc:sldLayoutMk cId="0" sldId="2147483697"/>
          </pc:sldLayoutMkLst>
        </pc:sldLayoutChg>
      </pc:sldMasterChg>
      <pc:sldMasterChg chg="del delSldLayout">
        <pc:chgData name="Charani ..." userId="62cbd2e4bb71ade0" providerId="LiveId" clId="{F8102E9B-120A-4CFB-801E-884136612F2D}" dt="2025-04-23T16:53:08.949" v="1"/>
        <pc:sldMasterMkLst>
          <pc:docMk/>
          <pc:sldMasterMk cId="0" sldId="2147483698"/>
        </pc:sldMasterMkLst>
        <pc:sldLayoutChg chg="del">
          <pc:chgData name="Charani ..." userId="62cbd2e4bb71ade0" providerId="LiveId" clId="{F8102E9B-120A-4CFB-801E-884136612F2D}" dt="2025-04-23T16:53:08.949" v="1"/>
          <pc:sldLayoutMkLst>
            <pc:docMk/>
            <pc:sldMasterMk cId="0" sldId="2147483698"/>
            <pc:sldLayoutMk cId="0" sldId="2147483699"/>
          </pc:sldLayoutMkLst>
        </pc:sldLayoutChg>
      </pc:sldMasterChg>
      <pc:sldMasterChg chg="del delSldLayout">
        <pc:chgData name="Charani ..." userId="62cbd2e4bb71ade0" providerId="LiveId" clId="{F8102E9B-120A-4CFB-801E-884136612F2D}" dt="2025-04-23T16:53:08.949" v="1"/>
        <pc:sldMasterMkLst>
          <pc:docMk/>
          <pc:sldMasterMk cId="0" sldId="2147483700"/>
        </pc:sldMasterMkLst>
        <pc:sldLayoutChg chg="del">
          <pc:chgData name="Charani ..." userId="62cbd2e4bb71ade0" providerId="LiveId" clId="{F8102E9B-120A-4CFB-801E-884136612F2D}" dt="2025-04-23T16:53:08.949" v="1"/>
          <pc:sldLayoutMkLst>
            <pc:docMk/>
            <pc:sldMasterMk cId="0" sldId="2147483700"/>
            <pc:sldLayoutMk cId="0" sldId="2147483701"/>
          </pc:sldLayoutMkLst>
        </pc:sldLayoutChg>
      </pc:sldMasterChg>
      <pc:sldMasterChg chg="del delSldLayout">
        <pc:chgData name="Charani ..." userId="62cbd2e4bb71ade0" providerId="LiveId" clId="{F8102E9B-120A-4CFB-801E-884136612F2D}" dt="2025-04-23T16:53:08.949" v="1"/>
        <pc:sldMasterMkLst>
          <pc:docMk/>
          <pc:sldMasterMk cId="0" sldId="2147483702"/>
        </pc:sldMasterMkLst>
        <pc:sldLayoutChg chg="del">
          <pc:chgData name="Charani ..." userId="62cbd2e4bb71ade0" providerId="LiveId" clId="{F8102E9B-120A-4CFB-801E-884136612F2D}" dt="2025-04-23T16:53:08.949" v="1"/>
          <pc:sldLayoutMkLst>
            <pc:docMk/>
            <pc:sldMasterMk cId="0" sldId="2147483702"/>
            <pc:sldLayoutMk cId="0" sldId="2147483703"/>
          </pc:sldLayoutMkLst>
        </pc:sldLayoutChg>
      </pc:sldMasterChg>
      <pc:sldMasterChg chg="del delSldLayout">
        <pc:chgData name="Charani ..." userId="62cbd2e4bb71ade0" providerId="LiveId" clId="{F8102E9B-120A-4CFB-801E-884136612F2D}" dt="2025-04-23T16:53:08.949" v="1"/>
        <pc:sldMasterMkLst>
          <pc:docMk/>
          <pc:sldMasterMk cId="0" sldId="2147483706"/>
        </pc:sldMasterMkLst>
        <pc:sldLayoutChg chg="del">
          <pc:chgData name="Charani ..." userId="62cbd2e4bb71ade0" providerId="LiveId" clId="{F8102E9B-120A-4CFB-801E-884136612F2D}" dt="2025-04-23T16:53:08.949" v="1"/>
          <pc:sldLayoutMkLst>
            <pc:docMk/>
            <pc:sldMasterMk cId="0" sldId="2147483706"/>
            <pc:sldLayoutMk cId="0" sldId="2147483707"/>
          </pc:sldLayoutMkLst>
        </pc:sldLayoutChg>
      </pc:sldMasterChg>
      <pc:sldMasterChg chg="del delSldLayout">
        <pc:chgData name="Charani ..." userId="62cbd2e4bb71ade0" providerId="LiveId" clId="{F8102E9B-120A-4CFB-801E-884136612F2D}" dt="2025-04-23T16:53:08.949" v="1"/>
        <pc:sldMasterMkLst>
          <pc:docMk/>
          <pc:sldMasterMk cId="0" sldId="2147483708"/>
        </pc:sldMasterMkLst>
        <pc:sldLayoutChg chg="del">
          <pc:chgData name="Charani ..." userId="62cbd2e4bb71ade0" providerId="LiveId" clId="{F8102E9B-120A-4CFB-801E-884136612F2D}" dt="2025-04-23T16:53:08.949" v="1"/>
          <pc:sldLayoutMkLst>
            <pc:docMk/>
            <pc:sldMasterMk cId="0" sldId="2147483708"/>
            <pc:sldLayoutMk cId="0" sldId="2147483709"/>
          </pc:sldLayoutMkLst>
        </pc:sldLayoutChg>
      </pc:sldMasterChg>
      <pc:sldMasterChg chg="del delSldLayout">
        <pc:chgData name="Charani ..." userId="62cbd2e4bb71ade0" providerId="LiveId" clId="{F8102E9B-120A-4CFB-801E-884136612F2D}" dt="2025-04-23T16:53:08.949" v="1"/>
        <pc:sldMasterMkLst>
          <pc:docMk/>
          <pc:sldMasterMk cId="0" sldId="2147483710"/>
        </pc:sldMasterMkLst>
        <pc:sldLayoutChg chg="del">
          <pc:chgData name="Charani ..." userId="62cbd2e4bb71ade0" providerId="LiveId" clId="{F8102E9B-120A-4CFB-801E-884136612F2D}" dt="2025-04-23T16:53:08.949" v="1"/>
          <pc:sldLayoutMkLst>
            <pc:docMk/>
            <pc:sldMasterMk cId="0" sldId="2147483710"/>
            <pc:sldLayoutMk cId="0" sldId="214748371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3" name="PlaceHolder 1"/>
          <p:cNvSpPr>
            <a:spLocks noGrp="1"/>
          </p:cNvSpPr>
          <p:nvPr>
            <p:ph type="title"/>
          </p:nvPr>
        </p:nvSpPr>
        <p:spPr>
          <a:xfrm>
            <a:off x="2347920" y="67752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73" name="Google Shape;9;p2"/>
          <p:cNvGrpSpPr/>
          <p:nvPr/>
        </p:nvGrpSpPr>
        <p:grpSpPr>
          <a:xfrm>
            <a:off x="0" y="0"/>
            <a:ext cx="9143640" cy="5143320"/>
            <a:chOff x="0" y="0"/>
            <a:chExt cx="9143640" cy="5143320"/>
          </a:xfrm>
        </p:grpSpPr>
        <p:sp>
          <p:nvSpPr>
            <p:cNvPr id="74" name="Google Shape;10;p2"/>
            <p:cNvSpPr/>
            <p:nvPr/>
          </p:nvSpPr>
          <p:spPr>
            <a:xfrm>
              <a:off x="3258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 name="Google Shape;11;p2"/>
            <p:cNvSpPr/>
            <p:nvPr/>
          </p:nvSpPr>
          <p:spPr>
            <a:xfrm>
              <a:off x="717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 name="Google Shape;12;p2"/>
            <p:cNvSpPr/>
            <p:nvPr/>
          </p:nvSpPr>
          <p:spPr>
            <a:xfrm>
              <a:off x="11088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 name="Google Shape;13;p2"/>
            <p:cNvSpPr/>
            <p:nvPr/>
          </p:nvSpPr>
          <p:spPr>
            <a:xfrm>
              <a:off x="15001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Google Shape;14;p2"/>
            <p:cNvSpPr/>
            <p:nvPr/>
          </p:nvSpPr>
          <p:spPr>
            <a:xfrm>
              <a:off x="1891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15;p2"/>
            <p:cNvSpPr/>
            <p:nvPr/>
          </p:nvSpPr>
          <p:spPr>
            <a:xfrm>
              <a:off x="2283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16;p2"/>
            <p:cNvSpPr/>
            <p:nvPr/>
          </p:nvSpPr>
          <p:spPr>
            <a:xfrm>
              <a:off x="2674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17;p2"/>
            <p:cNvSpPr/>
            <p:nvPr/>
          </p:nvSpPr>
          <p:spPr>
            <a:xfrm>
              <a:off x="30657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18;p2"/>
            <p:cNvSpPr/>
            <p:nvPr/>
          </p:nvSpPr>
          <p:spPr>
            <a:xfrm>
              <a:off x="34574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19;p2"/>
            <p:cNvSpPr/>
            <p:nvPr/>
          </p:nvSpPr>
          <p:spPr>
            <a:xfrm>
              <a:off x="3848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20;p2"/>
            <p:cNvSpPr/>
            <p:nvPr/>
          </p:nvSpPr>
          <p:spPr>
            <a:xfrm>
              <a:off x="424008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21;p2"/>
            <p:cNvSpPr/>
            <p:nvPr/>
          </p:nvSpPr>
          <p:spPr>
            <a:xfrm>
              <a:off x="4631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22;p2"/>
            <p:cNvSpPr/>
            <p:nvPr/>
          </p:nvSpPr>
          <p:spPr>
            <a:xfrm>
              <a:off x="5023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3;p2"/>
            <p:cNvSpPr/>
            <p:nvPr/>
          </p:nvSpPr>
          <p:spPr>
            <a:xfrm>
              <a:off x="54144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24;p2"/>
            <p:cNvSpPr/>
            <p:nvPr/>
          </p:nvSpPr>
          <p:spPr>
            <a:xfrm>
              <a:off x="58057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 name="Google Shape;25;p2"/>
            <p:cNvSpPr/>
            <p:nvPr/>
          </p:nvSpPr>
          <p:spPr>
            <a:xfrm>
              <a:off x="61974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 name="Google Shape;26;p2"/>
            <p:cNvSpPr/>
            <p:nvPr/>
          </p:nvSpPr>
          <p:spPr>
            <a:xfrm>
              <a:off x="6589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 name="Google Shape;27;p2"/>
            <p:cNvSpPr/>
            <p:nvPr/>
          </p:nvSpPr>
          <p:spPr>
            <a:xfrm>
              <a:off x="6980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 name="Google Shape;28;p2"/>
            <p:cNvSpPr/>
            <p:nvPr/>
          </p:nvSpPr>
          <p:spPr>
            <a:xfrm>
              <a:off x="73717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Google Shape;29;p2"/>
            <p:cNvSpPr/>
            <p:nvPr/>
          </p:nvSpPr>
          <p:spPr>
            <a:xfrm>
              <a:off x="77630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 name="Google Shape;30;p2"/>
            <p:cNvSpPr/>
            <p:nvPr/>
          </p:nvSpPr>
          <p:spPr>
            <a:xfrm>
              <a:off x="81543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 name="Google Shape;31;p2"/>
            <p:cNvSpPr/>
            <p:nvPr/>
          </p:nvSpPr>
          <p:spPr>
            <a:xfrm>
              <a:off x="8546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Google Shape;32;p2"/>
            <p:cNvSpPr/>
            <p:nvPr/>
          </p:nvSpPr>
          <p:spPr>
            <a:xfrm>
              <a:off x="89373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0" y="87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0" y="46440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0" y="840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0" y="1217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0" y="1593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0" y="197028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0" y="234684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0;p2"/>
            <p:cNvSpPr/>
            <p:nvPr/>
          </p:nvSpPr>
          <p:spPr>
            <a:xfrm>
              <a:off x="0" y="272340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1;p2"/>
            <p:cNvSpPr/>
            <p:nvPr/>
          </p:nvSpPr>
          <p:spPr>
            <a:xfrm>
              <a:off x="0" y="30999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3258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717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11088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15001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1891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2283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9;p2"/>
            <p:cNvSpPr/>
            <p:nvPr/>
          </p:nvSpPr>
          <p:spPr>
            <a:xfrm>
              <a:off x="2674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50;p2"/>
            <p:cNvSpPr/>
            <p:nvPr/>
          </p:nvSpPr>
          <p:spPr>
            <a:xfrm>
              <a:off x="30657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51;p2"/>
            <p:cNvSpPr/>
            <p:nvPr/>
          </p:nvSpPr>
          <p:spPr>
            <a:xfrm>
              <a:off x="34574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52;p2"/>
            <p:cNvSpPr/>
            <p:nvPr/>
          </p:nvSpPr>
          <p:spPr>
            <a:xfrm>
              <a:off x="3848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 name="Google Shape;53;p2"/>
            <p:cNvSpPr/>
            <p:nvPr/>
          </p:nvSpPr>
          <p:spPr>
            <a:xfrm>
              <a:off x="424008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 name="Google Shape;54;p2"/>
            <p:cNvSpPr/>
            <p:nvPr/>
          </p:nvSpPr>
          <p:spPr>
            <a:xfrm>
              <a:off x="4631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 name="Google Shape;55;p2"/>
            <p:cNvSpPr/>
            <p:nvPr/>
          </p:nvSpPr>
          <p:spPr>
            <a:xfrm>
              <a:off x="5023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 name="Google Shape;56;p2"/>
            <p:cNvSpPr/>
            <p:nvPr/>
          </p:nvSpPr>
          <p:spPr>
            <a:xfrm>
              <a:off x="54144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 name="Google Shape;57;p2"/>
            <p:cNvSpPr/>
            <p:nvPr/>
          </p:nvSpPr>
          <p:spPr>
            <a:xfrm>
              <a:off x="58057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 name="Google Shape;58;p2"/>
            <p:cNvSpPr/>
            <p:nvPr/>
          </p:nvSpPr>
          <p:spPr>
            <a:xfrm>
              <a:off x="61974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 name="Google Shape;59;p2"/>
            <p:cNvSpPr/>
            <p:nvPr/>
          </p:nvSpPr>
          <p:spPr>
            <a:xfrm>
              <a:off x="6589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 name="Google Shape;60;p2"/>
            <p:cNvSpPr/>
            <p:nvPr/>
          </p:nvSpPr>
          <p:spPr>
            <a:xfrm>
              <a:off x="6980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 name="Google Shape;61;p2"/>
            <p:cNvSpPr/>
            <p:nvPr/>
          </p:nvSpPr>
          <p:spPr>
            <a:xfrm>
              <a:off x="73717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 name="Google Shape;62;p2"/>
            <p:cNvSpPr/>
            <p:nvPr/>
          </p:nvSpPr>
          <p:spPr>
            <a:xfrm>
              <a:off x="77630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 name="Google Shape;63;p2"/>
            <p:cNvSpPr/>
            <p:nvPr/>
          </p:nvSpPr>
          <p:spPr>
            <a:xfrm>
              <a:off x="81543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 name="Google Shape;64;p2"/>
            <p:cNvSpPr/>
            <p:nvPr/>
          </p:nvSpPr>
          <p:spPr>
            <a:xfrm>
              <a:off x="8546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 name="Google Shape;65;p2"/>
            <p:cNvSpPr/>
            <p:nvPr/>
          </p:nvSpPr>
          <p:spPr>
            <a:xfrm>
              <a:off x="89373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 name="Google Shape;66;p2"/>
            <p:cNvSpPr/>
            <p:nvPr/>
          </p:nvSpPr>
          <p:spPr>
            <a:xfrm>
              <a:off x="0" y="3099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 name="Google Shape;67;p2"/>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 name="Google Shape;68;p2"/>
            <p:cNvSpPr/>
            <p:nvPr/>
          </p:nvSpPr>
          <p:spPr>
            <a:xfrm>
              <a:off x="0" y="3852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 name="Google Shape;69;p2"/>
            <p:cNvSpPr/>
            <p:nvPr/>
          </p:nvSpPr>
          <p:spPr>
            <a:xfrm>
              <a:off x="0" y="42296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 name="Google Shape;70;p2"/>
            <p:cNvSpPr/>
            <p:nvPr/>
          </p:nvSpPr>
          <p:spPr>
            <a:xfrm>
              <a:off x="0" y="4605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3"/>
                  </a:lnTo>
                  <a:lnTo>
                    <a:pt x="113414" y="113"/>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 name="Google Shape;71;p2"/>
            <p:cNvSpPr/>
            <p:nvPr/>
          </p:nvSpPr>
          <p:spPr>
            <a:xfrm>
              <a:off x="0" y="49827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3" name="Google Shape;72;p2"/>
          <p:cNvGrpSpPr/>
          <p:nvPr/>
        </p:nvGrpSpPr>
        <p:grpSpPr>
          <a:xfrm>
            <a:off x="502560" y="399960"/>
            <a:ext cx="8138880" cy="4343040"/>
            <a:chOff x="502560" y="399960"/>
            <a:chExt cx="8138880" cy="4343040"/>
          </a:xfrm>
        </p:grpSpPr>
        <p:sp>
          <p:nvSpPr>
            <p:cNvPr id="64" name="Google Shape;73;p2"/>
            <p:cNvSpPr/>
            <p:nvPr/>
          </p:nvSpPr>
          <p:spPr>
            <a:xfrm>
              <a:off x="550800" y="448920"/>
              <a:ext cx="378000" cy="4245840"/>
            </a:xfrm>
            <a:custGeom>
              <a:avLst/>
              <a:gdLst>
                <a:gd name="textAreaLeft" fmla="*/ 0 w 378000"/>
                <a:gd name="textAreaRight" fmla="*/ 378360 w 378000"/>
                <a:gd name="textAreaTop" fmla="*/ 0 h 4245840"/>
                <a:gd name="textAreaBottom" fmla="*/ 4246200 h 4245840"/>
              </a:gdLst>
              <a:ahLst/>
              <a:cxnLst/>
              <a:rect l="textAreaLeft" t="textAreaTop" r="textAreaRight" b="textAreaBottom"/>
              <a:pathLst>
                <a:path w="1834" h="20586">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 name="Google Shape;74;p2"/>
            <p:cNvSpPr/>
            <p:nvPr/>
          </p:nvSpPr>
          <p:spPr>
            <a:xfrm>
              <a:off x="929160" y="448920"/>
              <a:ext cx="7663320" cy="4245840"/>
            </a:xfrm>
            <a:custGeom>
              <a:avLst/>
              <a:gdLst>
                <a:gd name="textAreaLeft" fmla="*/ 0 w 7663320"/>
                <a:gd name="textAreaRight" fmla="*/ 7663680 w 7663320"/>
                <a:gd name="textAreaTop" fmla="*/ 0 h 4245840"/>
                <a:gd name="textAreaBottom" fmla="*/ 4246200 h 4245840"/>
              </a:gdLst>
              <a:ahLst/>
              <a:cxnLst/>
              <a:rect l="textAreaLeft" t="textAreaTop" r="textAreaRight" b="textAreaBottom"/>
              <a:pathLst>
                <a:path w="37156" h="2058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 name="Google Shape;75;p2"/>
            <p:cNvSpPr/>
            <p:nvPr/>
          </p:nvSpPr>
          <p:spPr>
            <a:xfrm>
              <a:off x="502560" y="399960"/>
              <a:ext cx="333720" cy="497520"/>
            </a:xfrm>
            <a:custGeom>
              <a:avLst/>
              <a:gdLst>
                <a:gd name="textAreaLeft" fmla="*/ 0 w 333720"/>
                <a:gd name="textAreaRight" fmla="*/ 334080 w 333720"/>
                <a:gd name="textAreaTop" fmla="*/ 0 h 497520"/>
                <a:gd name="textAreaBottom" fmla="*/ 497880 h 497520"/>
              </a:gdLst>
              <a:ahLst/>
              <a:cxnLst/>
              <a:rect l="textAreaLeft" t="textAreaTop" r="textAreaRight" b="textAreaBottom"/>
              <a:pathLst>
                <a:path w="1619" h="2413">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 name="Google Shape;76;p2"/>
            <p:cNvSpPr/>
            <p:nvPr/>
          </p:nvSpPr>
          <p:spPr>
            <a:xfrm>
              <a:off x="502560" y="4246200"/>
              <a:ext cx="474840" cy="496800"/>
            </a:xfrm>
            <a:custGeom>
              <a:avLst/>
              <a:gdLst>
                <a:gd name="textAreaLeft" fmla="*/ 0 w 474840"/>
                <a:gd name="textAreaRight" fmla="*/ 475200 w 474840"/>
                <a:gd name="textAreaTop" fmla="*/ 0 h 496800"/>
                <a:gd name="textAreaBottom" fmla="*/ 497160 h 496800"/>
              </a:gdLst>
              <a:ahLst/>
              <a:cxnLst/>
              <a:rect l="textAreaLeft" t="textAreaTop" r="textAreaRight" b="textAreaBottom"/>
              <a:pathLst>
                <a:path w="2304" h="2411">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 name="Google Shape;77;p2"/>
            <p:cNvSpPr/>
            <p:nvPr/>
          </p:nvSpPr>
          <p:spPr>
            <a:xfrm>
              <a:off x="7643160" y="3940920"/>
              <a:ext cx="998280" cy="802080"/>
            </a:xfrm>
            <a:custGeom>
              <a:avLst/>
              <a:gdLst>
                <a:gd name="textAreaLeft" fmla="*/ 0 w 998280"/>
                <a:gd name="textAreaRight" fmla="*/ 998640 w 998280"/>
                <a:gd name="textAreaTop" fmla="*/ 0 h 802080"/>
                <a:gd name="textAreaBottom" fmla="*/ 802440 h 802080"/>
              </a:gdLst>
              <a:ahLst/>
              <a:cxnLst/>
              <a:rect l="textAreaLeft" t="textAreaTop" r="textAreaRight" b="textAreaBottom"/>
              <a:pathLst>
                <a:path w="4841" h="389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9" name="PlaceHolder 1"/>
          <p:cNvSpPr>
            <a:spLocks noGrp="1"/>
          </p:cNvSpPr>
          <p:nvPr>
            <p:ph type="title"/>
          </p:nvPr>
        </p:nvSpPr>
        <p:spPr>
          <a:xfrm>
            <a:off x="1920240" y="1584360"/>
            <a:ext cx="5303520" cy="1806840"/>
          </a:xfrm>
          <a:prstGeom prst="rect">
            <a:avLst/>
          </a:prstGeom>
          <a:noFill/>
          <a:ln w="0">
            <a:noFill/>
          </a:ln>
        </p:spPr>
        <p:txBody>
          <a:bodyPr lIns="91440" tIns="91440" rIns="91440" bIns="91440" anchor="b">
            <a:noAutofit/>
          </a:bodyPr>
          <a:lstStyle/>
          <a:p>
            <a:pPr indent="0">
              <a:buNone/>
            </a:pPr>
            <a:r>
              <a:rPr lang="fr-FR" sz="9600" b="0" strike="noStrike" spc="-1">
                <a:solidFill>
                  <a:schemeClr val="dk1"/>
                </a:solidFill>
                <a:latin typeface="Arial"/>
              </a:rPr>
              <a:t>Click to edit the title text format</a:t>
            </a:r>
          </a:p>
        </p:txBody>
      </p:sp>
      <p:sp>
        <p:nvSpPr>
          <p:cNvPr id="70" name="Google Shape;80;p2"/>
          <p:cNvSpPr/>
          <p:nvPr/>
        </p:nvSpPr>
        <p:spPr>
          <a:xfrm>
            <a:off x="151920" y="2131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81;p2"/>
          <p:cNvSpPr/>
          <p:nvPr/>
        </p:nvSpPr>
        <p:spPr>
          <a:xfrm>
            <a:off x="151920" y="4709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288" name="Google Shape;820;p15"/>
          <p:cNvGrpSpPr/>
          <p:nvPr/>
        </p:nvGrpSpPr>
        <p:grpSpPr>
          <a:xfrm>
            <a:off x="0" y="0"/>
            <a:ext cx="9143640" cy="5143320"/>
            <a:chOff x="0" y="0"/>
            <a:chExt cx="9143640" cy="5143320"/>
          </a:xfrm>
        </p:grpSpPr>
        <p:sp>
          <p:nvSpPr>
            <p:cNvPr id="289" name="Google Shape;821;p15"/>
            <p:cNvSpPr/>
            <p:nvPr/>
          </p:nvSpPr>
          <p:spPr>
            <a:xfrm>
              <a:off x="3258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0" name="Google Shape;822;p15"/>
            <p:cNvSpPr/>
            <p:nvPr/>
          </p:nvSpPr>
          <p:spPr>
            <a:xfrm>
              <a:off x="717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1" name="Google Shape;823;p15"/>
            <p:cNvSpPr/>
            <p:nvPr/>
          </p:nvSpPr>
          <p:spPr>
            <a:xfrm>
              <a:off x="11088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2" name="Google Shape;824;p15"/>
            <p:cNvSpPr/>
            <p:nvPr/>
          </p:nvSpPr>
          <p:spPr>
            <a:xfrm>
              <a:off x="15001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3" name="Google Shape;825;p15"/>
            <p:cNvSpPr/>
            <p:nvPr/>
          </p:nvSpPr>
          <p:spPr>
            <a:xfrm>
              <a:off x="1891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4" name="Google Shape;826;p15"/>
            <p:cNvSpPr/>
            <p:nvPr/>
          </p:nvSpPr>
          <p:spPr>
            <a:xfrm>
              <a:off x="2283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827;p15"/>
            <p:cNvSpPr/>
            <p:nvPr/>
          </p:nvSpPr>
          <p:spPr>
            <a:xfrm>
              <a:off x="2674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6" name="Google Shape;828;p15"/>
            <p:cNvSpPr/>
            <p:nvPr/>
          </p:nvSpPr>
          <p:spPr>
            <a:xfrm>
              <a:off x="30657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7" name="Google Shape;829;p15"/>
            <p:cNvSpPr/>
            <p:nvPr/>
          </p:nvSpPr>
          <p:spPr>
            <a:xfrm>
              <a:off x="34574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830;p15"/>
            <p:cNvSpPr/>
            <p:nvPr/>
          </p:nvSpPr>
          <p:spPr>
            <a:xfrm>
              <a:off x="3848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831;p15"/>
            <p:cNvSpPr/>
            <p:nvPr/>
          </p:nvSpPr>
          <p:spPr>
            <a:xfrm>
              <a:off x="424008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0" name="Google Shape;832;p15"/>
            <p:cNvSpPr/>
            <p:nvPr/>
          </p:nvSpPr>
          <p:spPr>
            <a:xfrm>
              <a:off x="4631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1" name="Google Shape;833;p15"/>
            <p:cNvSpPr/>
            <p:nvPr/>
          </p:nvSpPr>
          <p:spPr>
            <a:xfrm>
              <a:off x="5023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2" name="Google Shape;834;p15"/>
            <p:cNvSpPr/>
            <p:nvPr/>
          </p:nvSpPr>
          <p:spPr>
            <a:xfrm>
              <a:off x="54144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3" name="Google Shape;835;p15"/>
            <p:cNvSpPr/>
            <p:nvPr/>
          </p:nvSpPr>
          <p:spPr>
            <a:xfrm>
              <a:off x="58057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4" name="Google Shape;836;p15"/>
            <p:cNvSpPr/>
            <p:nvPr/>
          </p:nvSpPr>
          <p:spPr>
            <a:xfrm>
              <a:off x="61974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5" name="Google Shape;837;p15"/>
            <p:cNvSpPr/>
            <p:nvPr/>
          </p:nvSpPr>
          <p:spPr>
            <a:xfrm>
              <a:off x="6589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838;p15"/>
            <p:cNvSpPr/>
            <p:nvPr/>
          </p:nvSpPr>
          <p:spPr>
            <a:xfrm>
              <a:off x="6980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839;p15"/>
            <p:cNvSpPr/>
            <p:nvPr/>
          </p:nvSpPr>
          <p:spPr>
            <a:xfrm>
              <a:off x="73717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Google Shape;840;p15"/>
            <p:cNvSpPr/>
            <p:nvPr/>
          </p:nvSpPr>
          <p:spPr>
            <a:xfrm>
              <a:off x="77630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9" name="Google Shape;841;p15"/>
            <p:cNvSpPr/>
            <p:nvPr/>
          </p:nvSpPr>
          <p:spPr>
            <a:xfrm>
              <a:off x="81543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0" name="Google Shape;842;p15"/>
            <p:cNvSpPr/>
            <p:nvPr/>
          </p:nvSpPr>
          <p:spPr>
            <a:xfrm>
              <a:off x="8546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1" name="Google Shape;843;p15"/>
            <p:cNvSpPr/>
            <p:nvPr/>
          </p:nvSpPr>
          <p:spPr>
            <a:xfrm>
              <a:off x="89373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2" name="Google Shape;844;p15"/>
            <p:cNvSpPr/>
            <p:nvPr/>
          </p:nvSpPr>
          <p:spPr>
            <a:xfrm>
              <a:off x="0" y="87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3" name="Google Shape;845;p15"/>
            <p:cNvSpPr/>
            <p:nvPr/>
          </p:nvSpPr>
          <p:spPr>
            <a:xfrm>
              <a:off x="0" y="46440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4" name="Google Shape;846;p15"/>
            <p:cNvSpPr/>
            <p:nvPr/>
          </p:nvSpPr>
          <p:spPr>
            <a:xfrm>
              <a:off x="0" y="840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5" name="Google Shape;847;p15"/>
            <p:cNvSpPr/>
            <p:nvPr/>
          </p:nvSpPr>
          <p:spPr>
            <a:xfrm>
              <a:off x="0" y="1217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6" name="Google Shape;848;p15"/>
            <p:cNvSpPr/>
            <p:nvPr/>
          </p:nvSpPr>
          <p:spPr>
            <a:xfrm>
              <a:off x="0" y="1593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7" name="Google Shape;849;p15"/>
            <p:cNvSpPr/>
            <p:nvPr/>
          </p:nvSpPr>
          <p:spPr>
            <a:xfrm>
              <a:off x="0" y="197028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8" name="Google Shape;850;p15"/>
            <p:cNvSpPr/>
            <p:nvPr/>
          </p:nvSpPr>
          <p:spPr>
            <a:xfrm>
              <a:off x="0" y="234684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9" name="Google Shape;851;p15"/>
            <p:cNvSpPr/>
            <p:nvPr/>
          </p:nvSpPr>
          <p:spPr>
            <a:xfrm>
              <a:off x="0" y="272340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0" name="Google Shape;852;p15"/>
            <p:cNvSpPr/>
            <p:nvPr/>
          </p:nvSpPr>
          <p:spPr>
            <a:xfrm>
              <a:off x="0" y="30999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1" name="Google Shape;853;p15"/>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2" name="Google Shape;854;p15"/>
            <p:cNvSpPr/>
            <p:nvPr/>
          </p:nvSpPr>
          <p:spPr>
            <a:xfrm>
              <a:off x="3258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3" name="Google Shape;855;p15"/>
            <p:cNvSpPr/>
            <p:nvPr/>
          </p:nvSpPr>
          <p:spPr>
            <a:xfrm>
              <a:off x="717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856;p15"/>
            <p:cNvSpPr/>
            <p:nvPr/>
          </p:nvSpPr>
          <p:spPr>
            <a:xfrm>
              <a:off x="11088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857;p15"/>
            <p:cNvSpPr/>
            <p:nvPr/>
          </p:nvSpPr>
          <p:spPr>
            <a:xfrm>
              <a:off x="15001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858;p15"/>
            <p:cNvSpPr/>
            <p:nvPr/>
          </p:nvSpPr>
          <p:spPr>
            <a:xfrm>
              <a:off x="1891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7" name="Google Shape;859;p15"/>
            <p:cNvSpPr/>
            <p:nvPr/>
          </p:nvSpPr>
          <p:spPr>
            <a:xfrm>
              <a:off x="2283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8" name="Google Shape;860;p15"/>
            <p:cNvSpPr/>
            <p:nvPr/>
          </p:nvSpPr>
          <p:spPr>
            <a:xfrm>
              <a:off x="2674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9" name="Google Shape;861;p15"/>
            <p:cNvSpPr/>
            <p:nvPr/>
          </p:nvSpPr>
          <p:spPr>
            <a:xfrm>
              <a:off x="30657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0" name="Google Shape;862;p15"/>
            <p:cNvSpPr/>
            <p:nvPr/>
          </p:nvSpPr>
          <p:spPr>
            <a:xfrm>
              <a:off x="34574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1" name="Google Shape;863;p15"/>
            <p:cNvSpPr/>
            <p:nvPr/>
          </p:nvSpPr>
          <p:spPr>
            <a:xfrm>
              <a:off x="3848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2" name="Google Shape;864;p15"/>
            <p:cNvSpPr/>
            <p:nvPr/>
          </p:nvSpPr>
          <p:spPr>
            <a:xfrm>
              <a:off x="424008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3" name="Google Shape;865;p15"/>
            <p:cNvSpPr/>
            <p:nvPr/>
          </p:nvSpPr>
          <p:spPr>
            <a:xfrm>
              <a:off x="4631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4" name="Google Shape;866;p15"/>
            <p:cNvSpPr/>
            <p:nvPr/>
          </p:nvSpPr>
          <p:spPr>
            <a:xfrm>
              <a:off x="5023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5" name="Google Shape;867;p15"/>
            <p:cNvSpPr/>
            <p:nvPr/>
          </p:nvSpPr>
          <p:spPr>
            <a:xfrm>
              <a:off x="54144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6" name="Google Shape;868;p15"/>
            <p:cNvSpPr/>
            <p:nvPr/>
          </p:nvSpPr>
          <p:spPr>
            <a:xfrm>
              <a:off x="58057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7" name="Google Shape;869;p15"/>
            <p:cNvSpPr/>
            <p:nvPr/>
          </p:nvSpPr>
          <p:spPr>
            <a:xfrm>
              <a:off x="61974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8" name="Google Shape;870;p15"/>
            <p:cNvSpPr/>
            <p:nvPr/>
          </p:nvSpPr>
          <p:spPr>
            <a:xfrm>
              <a:off x="6589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9" name="Google Shape;871;p15"/>
            <p:cNvSpPr/>
            <p:nvPr/>
          </p:nvSpPr>
          <p:spPr>
            <a:xfrm>
              <a:off x="6980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0" name="Google Shape;872;p15"/>
            <p:cNvSpPr/>
            <p:nvPr/>
          </p:nvSpPr>
          <p:spPr>
            <a:xfrm>
              <a:off x="73717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1" name="Google Shape;873;p15"/>
            <p:cNvSpPr/>
            <p:nvPr/>
          </p:nvSpPr>
          <p:spPr>
            <a:xfrm>
              <a:off x="77630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2" name="Google Shape;874;p15"/>
            <p:cNvSpPr/>
            <p:nvPr/>
          </p:nvSpPr>
          <p:spPr>
            <a:xfrm>
              <a:off x="81543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3" name="Google Shape;875;p15"/>
            <p:cNvSpPr/>
            <p:nvPr/>
          </p:nvSpPr>
          <p:spPr>
            <a:xfrm>
              <a:off x="8546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4" name="Google Shape;876;p15"/>
            <p:cNvSpPr/>
            <p:nvPr/>
          </p:nvSpPr>
          <p:spPr>
            <a:xfrm>
              <a:off x="89373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5" name="Google Shape;877;p15"/>
            <p:cNvSpPr/>
            <p:nvPr/>
          </p:nvSpPr>
          <p:spPr>
            <a:xfrm>
              <a:off x="0" y="3099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6" name="Google Shape;878;p15"/>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7" name="Google Shape;879;p15"/>
            <p:cNvSpPr/>
            <p:nvPr/>
          </p:nvSpPr>
          <p:spPr>
            <a:xfrm>
              <a:off x="0" y="3852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880;p15"/>
            <p:cNvSpPr/>
            <p:nvPr/>
          </p:nvSpPr>
          <p:spPr>
            <a:xfrm>
              <a:off x="0" y="42296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9" name="Google Shape;881;p15"/>
            <p:cNvSpPr/>
            <p:nvPr/>
          </p:nvSpPr>
          <p:spPr>
            <a:xfrm>
              <a:off x="0" y="4605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3"/>
                  </a:lnTo>
                  <a:lnTo>
                    <a:pt x="113414" y="113"/>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0" name="Google Shape;882;p15"/>
            <p:cNvSpPr/>
            <p:nvPr/>
          </p:nvSpPr>
          <p:spPr>
            <a:xfrm>
              <a:off x="0" y="49827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51" name="Google Shape;883;p15"/>
          <p:cNvGrpSpPr/>
          <p:nvPr/>
        </p:nvGrpSpPr>
        <p:grpSpPr>
          <a:xfrm>
            <a:off x="192240" y="135720"/>
            <a:ext cx="8759160" cy="4872240"/>
            <a:chOff x="192240" y="135720"/>
            <a:chExt cx="8759160" cy="4872240"/>
          </a:xfrm>
        </p:grpSpPr>
        <p:sp>
          <p:nvSpPr>
            <p:cNvPr id="352" name="Google Shape;884;p15"/>
            <p:cNvSpPr/>
            <p:nvPr/>
          </p:nvSpPr>
          <p:spPr>
            <a:xfrm>
              <a:off x="244440" y="190440"/>
              <a:ext cx="406800" cy="4762800"/>
            </a:xfrm>
            <a:custGeom>
              <a:avLst/>
              <a:gdLst>
                <a:gd name="textAreaLeft" fmla="*/ 0 w 406800"/>
                <a:gd name="textAreaRight" fmla="*/ 407160 w 406800"/>
                <a:gd name="textAreaTop" fmla="*/ 0 h 4762800"/>
                <a:gd name="textAreaBottom" fmla="*/ 4763160 h 4762800"/>
              </a:gdLst>
              <a:ahLst/>
              <a:cxnLst/>
              <a:rect l="textAreaLeft" t="textAreaTop" r="textAreaRight" b="textAreaBottom"/>
              <a:pathLst>
                <a:path w="1834" h="20586">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3" name="Google Shape;885;p15"/>
            <p:cNvSpPr/>
            <p:nvPr/>
          </p:nvSpPr>
          <p:spPr>
            <a:xfrm>
              <a:off x="651600" y="190440"/>
              <a:ext cx="8247240" cy="4762800"/>
            </a:xfrm>
            <a:custGeom>
              <a:avLst/>
              <a:gdLst>
                <a:gd name="textAreaLeft" fmla="*/ 0 w 8247240"/>
                <a:gd name="textAreaRight" fmla="*/ 8247600 w 8247240"/>
                <a:gd name="textAreaTop" fmla="*/ 0 h 4762800"/>
                <a:gd name="textAreaBottom" fmla="*/ 4763160 h 4762800"/>
              </a:gdLst>
              <a:ahLst/>
              <a:cxnLst/>
              <a:rect l="textAreaLeft" t="textAreaTop" r="textAreaRight" b="textAreaBottom"/>
              <a:pathLst>
                <a:path w="37156" h="2058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Google Shape;886;p15"/>
            <p:cNvSpPr/>
            <p:nvPr/>
          </p:nvSpPr>
          <p:spPr>
            <a:xfrm>
              <a:off x="192240" y="135720"/>
              <a:ext cx="358920" cy="558000"/>
            </a:xfrm>
            <a:custGeom>
              <a:avLst/>
              <a:gdLst>
                <a:gd name="textAreaLeft" fmla="*/ 0 w 358920"/>
                <a:gd name="textAreaRight" fmla="*/ 359280 w 358920"/>
                <a:gd name="textAreaTop" fmla="*/ 0 h 558000"/>
                <a:gd name="textAreaBottom" fmla="*/ 558360 h 558000"/>
              </a:gdLst>
              <a:ahLst/>
              <a:cxnLst/>
              <a:rect l="textAreaLeft" t="textAreaTop" r="textAreaRight" b="textAreaBottom"/>
              <a:pathLst>
                <a:path w="1619" h="2413">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5" name="Google Shape;887;p15"/>
            <p:cNvSpPr/>
            <p:nvPr/>
          </p:nvSpPr>
          <p:spPr>
            <a:xfrm>
              <a:off x="192240" y="4450320"/>
              <a:ext cx="511200" cy="557640"/>
            </a:xfrm>
            <a:custGeom>
              <a:avLst/>
              <a:gdLst>
                <a:gd name="textAreaLeft" fmla="*/ 0 w 511200"/>
                <a:gd name="textAreaRight" fmla="*/ 511560 w 511200"/>
                <a:gd name="textAreaTop" fmla="*/ 0 h 557640"/>
                <a:gd name="textAreaBottom" fmla="*/ 558000 h 557640"/>
              </a:gdLst>
              <a:ahLst/>
              <a:cxnLst/>
              <a:rect l="textAreaLeft" t="textAreaTop" r="textAreaRight" b="textAreaBottom"/>
              <a:pathLst>
                <a:path w="2304" h="2411">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888;p15"/>
            <p:cNvSpPr/>
            <p:nvPr/>
          </p:nvSpPr>
          <p:spPr>
            <a:xfrm>
              <a:off x="7877160" y="4107960"/>
              <a:ext cx="1074240" cy="900000"/>
            </a:xfrm>
            <a:custGeom>
              <a:avLst/>
              <a:gdLst>
                <a:gd name="textAreaLeft" fmla="*/ 0 w 1074240"/>
                <a:gd name="textAreaRight" fmla="*/ 1074600 w 1074240"/>
                <a:gd name="textAreaTop" fmla="*/ 0 h 900000"/>
                <a:gd name="textAreaBottom" fmla="*/ 900360 h 900000"/>
              </a:gdLst>
              <a:ahLst/>
              <a:cxnLst/>
              <a:rect l="textAreaLeft" t="textAreaTop" r="textAreaRight" b="textAreaBottom"/>
              <a:pathLst>
                <a:path w="4841" h="389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57" name="PlaceHolder 1"/>
          <p:cNvSpPr>
            <a:spLocks noGrp="1"/>
          </p:cNvSpPr>
          <p:nvPr>
            <p:ph type="title"/>
          </p:nvPr>
        </p:nvSpPr>
        <p:spPr>
          <a:xfrm>
            <a:off x="720000" y="1186920"/>
            <a:ext cx="3932280" cy="175968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358" name="PlaceHolder 2"/>
          <p:cNvSpPr>
            <a:spLocks noGrp="1"/>
          </p:cNvSpPr>
          <p:nvPr>
            <p:ph type="body"/>
          </p:nvPr>
        </p:nvSpPr>
        <p:spPr>
          <a:xfrm>
            <a:off x="4790880" y="836280"/>
            <a:ext cx="3519360" cy="3519360"/>
          </a:xfrm>
          <a:prstGeom prst="rect">
            <a:avLst/>
          </a:prstGeom>
          <a:noFill/>
          <a:ln w="0">
            <a:noFill/>
          </a:ln>
        </p:spPr>
        <p:txBody>
          <a:bodyPr lIns="90000" tIns="45000" rIns="90000" bIns="45000" anchor="t">
            <a:normAutofit fontScale="87222"/>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713" name="Google Shape;83;p3"/>
          <p:cNvGrpSpPr/>
          <p:nvPr/>
        </p:nvGrpSpPr>
        <p:grpSpPr>
          <a:xfrm>
            <a:off x="0" y="0"/>
            <a:ext cx="9143640" cy="5143320"/>
            <a:chOff x="0" y="0"/>
            <a:chExt cx="9143640" cy="5143320"/>
          </a:xfrm>
        </p:grpSpPr>
        <p:sp>
          <p:nvSpPr>
            <p:cNvPr id="714" name="Google Shape;84;p3"/>
            <p:cNvSpPr/>
            <p:nvPr/>
          </p:nvSpPr>
          <p:spPr>
            <a:xfrm>
              <a:off x="3258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5" name="Google Shape;85;p3"/>
            <p:cNvSpPr/>
            <p:nvPr/>
          </p:nvSpPr>
          <p:spPr>
            <a:xfrm>
              <a:off x="717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6" name="Google Shape;86;p3"/>
            <p:cNvSpPr/>
            <p:nvPr/>
          </p:nvSpPr>
          <p:spPr>
            <a:xfrm>
              <a:off x="11088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7" name="Google Shape;87;p3"/>
            <p:cNvSpPr/>
            <p:nvPr/>
          </p:nvSpPr>
          <p:spPr>
            <a:xfrm>
              <a:off x="15001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8" name="Google Shape;88;p3"/>
            <p:cNvSpPr/>
            <p:nvPr/>
          </p:nvSpPr>
          <p:spPr>
            <a:xfrm>
              <a:off x="1891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9" name="Google Shape;89;p3"/>
            <p:cNvSpPr/>
            <p:nvPr/>
          </p:nvSpPr>
          <p:spPr>
            <a:xfrm>
              <a:off x="2283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0" name="Google Shape;90;p3"/>
            <p:cNvSpPr/>
            <p:nvPr/>
          </p:nvSpPr>
          <p:spPr>
            <a:xfrm>
              <a:off x="2674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1" name="Google Shape;91;p3"/>
            <p:cNvSpPr/>
            <p:nvPr/>
          </p:nvSpPr>
          <p:spPr>
            <a:xfrm>
              <a:off x="30657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2" name="Google Shape;92;p3"/>
            <p:cNvSpPr/>
            <p:nvPr/>
          </p:nvSpPr>
          <p:spPr>
            <a:xfrm>
              <a:off x="34574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3" name="Google Shape;93;p3"/>
            <p:cNvSpPr/>
            <p:nvPr/>
          </p:nvSpPr>
          <p:spPr>
            <a:xfrm>
              <a:off x="3848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4" name="Google Shape;94;p3"/>
            <p:cNvSpPr/>
            <p:nvPr/>
          </p:nvSpPr>
          <p:spPr>
            <a:xfrm>
              <a:off x="424008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5" name="Google Shape;95;p3"/>
            <p:cNvSpPr/>
            <p:nvPr/>
          </p:nvSpPr>
          <p:spPr>
            <a:xfrm>
              <a:off x="4631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6" name="Google Shape;96;p3"/>
            <p:cNvSpPr/>
            <p:nvPr/>
          </p:nvSpPr>
          <p:spPr>
            <a:xfrm>
              <a:off x="5023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7" name="Google Shape;97;p3"/>
            <p:cNvSpPr/>
            <p:nvPr/>
          </p:nvSpPr>
          <p:spPr>
            <a:xfrm>
              <a:off x="54144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8" name="Google Shape;98;p3"/>
            <p:cNvSpPr/>
            <p:nvPr/>
          </p:nvSpPr>
          <p:spPr>
            <a:xfrm>
              <a:off x="58057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9" name="Google Shape;99;p3"/>
            <p:cNvSpPr/>
            <p:nvPr/>
          </p:nvSpPr>
          <p:spPr>
            <a:xfrm>
              <a:off x="61974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0" name="Google Shape;100;p3"/>
            <p:cNvSpPr/>
            <p:nvPr/>
          </p:nvSpPr>
          <p:spPr>
            <a:xfrm>
              <a:off x="6589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1" name="Google Shape;101;p3"/>
            <p:cNvSpPr/>
            <p:nvPr/>
          </p:nvSpPr>
          <p:spPr>
            <a:xfrm>
              <a:off x="6980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2" name="Google Shape;102;p3"/>
            <p:cNvSpPr/>
            <p:nvPr/>
          </p:nvSpPr>
          <p:spPr>
            <a:xfrm>
              <a:off x="73717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3" name="Google Shape;103;p3"/>
            <p:cNvSpPr/>
            <p:nvPr/>
          </p:nvSpPr>
          <p:spPr>
            <a:xfrm>
              <a:off x="77630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4" name="Google Shape;104;p3"/>
            <p:cNvSpPr/>
            <p:nvPr/>
          </p:nvSpPr>
          <p:spPr>
            <a:xfrm>
              <a:off x="81543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5" name="Google Shape;105;p3"/>
            <p:cNvSpPr/>
            <p:nvPr/>
          </p:nvSpPr>
          <p:spPr>
            <a:xfrm>
              <a:off x="8546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6" name="Google Shape;106;p3"/>
            <p:cNvSpPr/>
            <p:nvPr/>
          </p:nvSpPr>
          <p:spPr>
            <a:xfrm>
              <a:off x="89373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7" name="Google Shape;107;p3"/>
            <p:cNvSpPr/>
            <p:nvPr/>
          </p:nvSpPr>
          <p:spPr>
            <a:xfrm>
              <a:off x="0" y="87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8" name="Google Shape;108;p3"/>
            <p:cNvSpPr/>
            <p:nvPr/>
          </p:nvSpPr>
          <p:spPr>
            <a:xfrm>
              <a:off x="0" y="46440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9" name="Google Shape;109;p3"/>
            <p:cNvSpPr/>
            <p:nvPr/>
          </p:nvSpPr>
          <p:spPr>
            <a:xfrm>
              <a:off x="0" y="840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0" name="Google Shape;110;p3"/>
            <p:cNvSpPr/>
            <p:nvPr/>
          </p:nvSpPr>
          <p:spPr>
            <a:xfrm>
              <a:off x="0" y="1217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1" name="Google Shape;111;p3"/>
            <p:cNvSpPr/>
            <p:nvPr/>
          </p:nvSpPr>
          <p:spPr>
            <a:xfrm>
              <a:off x="0" y="1593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2" name="Google Shape;112;p3"/>
            <p:cNvSpPr/>
            <p:nvPr/>
          </p:nvSpPr>
          <p:spPr>
            <a:xfrm>
              <a:off x="0" y="197028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3" name="Google Shape;113;p3"/>
            <p:cNvSpPr/>
            <p:nvPr/>
          </p:nvSpPr>
          <p:spPr>
            <a:xfrm>
              <a:off x="0" y="234684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4" name="Google Shape;114;p3"/>
            <p:cNvSpPr/>
            <p:nvPr/>
          </p:nvSpPr>
          <p:spPr>
            <a:xfrm>
              <a:off x="0" y="272340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5" name="Google Shape;115;p3"/>
            <p:cNvSpPr/>
            <p:nvPr/>
          </p:nvSpPr>
          <p:spPr>
            <a:xfrm>
              <a:off x="0" y="30999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6" name="Google Shape;116;p3"/>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7" name="Google Shape;117;p3"/>
            <p:cNvSpPr/>
            <p:nvPr/>
          </p:nvSpPr>
          <p:spPr>
            <a:xfrm>
              <a:off x="3258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8" name="Google Shape;118;p3"/>
            <p:cNvSpPr/>
            <p:nvPr/>
          </p:nvSpPr>
          <p:spPr>
            <a:xfrm>
              <a:off x="717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9" name="Google Shape;119;p3"/>
            <p:cNvSpPr/>
            <p:nvPr/>
          </p:nvSpPr>
          <p:spPr>
            <a:xfrm>
              <a:off x="11088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0" name="Google Shape;120;p3"/>
            <p:cNvSpPr/>
            <p:nvPr/>
          </p:nvSpPr>
          <p:spPr>
            <a:xfrm>
              <a:off x="15001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1" name="Google Shape;121;p3"/>
            <p:cNvSpPr/>
            <p:nvPr/>
          </p:nvSpPr>
          <p:spPr>
            <a:xfrm>
              <a:off x="1891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2" name="Google Shape;122;p3"/>
            <p:cNvSpPr/>
            <p:nvPr/>
          </p:nvSpPr>
          <p:spPr>
            <a:xfrm>
              <a:off x="2283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3" name="Google Shape;123;p3"/>
            <p:cNvSpPr/>
            <p:nvPr/>
          </p:nvSpPr>
          <p:spPr>
            <a:xfrm>
              <a:off x="2674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4" name="Google Shape;124;p3"/>
            <p:cNvSpPr/>
            <p:nvPr/>
          </p:nvSpPr>
          <p:spPr>
            <a:xfrm>
              <a:off x="30657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5" name="Google Shape;125;p3"/>
            <p:cNvSpPr/>
            <p:nvPr/>
          </p:nvSpPr>
          <p:spPr>
            <a:xfrm>
              <a:off x="34574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6" name="Google Shape;126;p3"/>
            <p:cNvSpPr/>
            <p:nvPr/>
          </p:nvSpPr>
          <p:spPr>
            <a:xfrm>
              <a:off x="3848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7" name="Google Shape;127;p3"/>
            <p:cNvSpPr/>
            <p:nvPr/>
          </p:nvSpPr>
          <p:spPr>
            <a:xfrm>
              <a:off x="424008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8" name="Google Shape;128;p3"/>
            <p:cNvSpPr/>
            <p:nvPr/>
          </p:nvSpPr>
          <p:spPr>
            <a:xfrm>
              <a:off x="4631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9" name="Google Shape;129;p3"/>
            <p:cNvSpPr/>
            <p:nvPr/>
          </p:nvSpPr>
          <p:spPr>
            <a:xfrm>
              <a:off x="5023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0" name="Google Shape;130;p3"/>
            <p:cNvSpPr/>
            <p:nvPr/>
          </p:nvSpPr>
          <p:spPr>
            <a:xfrm>
              <a:off x="54144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1" name="Google Shape;131;p3"/>
            <p:cNvSpPr/>
            <p:nvPr/>
          </p:nvSpPr>
          <p:spPr>
            <a:xfrm>
              <a:off x="58057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2" name="Google Shape;132;p3"/>
            <p:cNvSpPr/>
            <p:nvPr/>
          </p:nvSpPr>
          <p:spPr>
            <a:xfrm>
              <a:off x="61974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3" name="Google Shape;133;p3"/>
            <p:cNvSpPr/>
            <p:nvPr/>
          </p:nvSpPr>
          <p:spPr>
            <a:xfrm>
              <a:off x="6589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4" name="Google Shape;134;p3"/>
            <p:cNvSpPr/>
            <p:nvPr/>
          </p:nvSpPr>
          <p:spPr>
            <a:xfrm>
              <a:off x="6980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5" name="Google Shape;135;p3"/>
            <p:cNvSpPr/>
            <p:nvPr/>
          </p:nvSpPr>
          <p:spPr>
            <a:xfrm>
              <a:off x="73717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6" name="Google Shape;136;p3"/>
            <p:cNvSpPr/>
            <p:nvPr/>
          </p:nvSpPr>
          <p:spPr>
            <a:xfrm>
              <a:off x="77630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7" name="Google Shape;137;p3"/>
            <p:cNvSpPr/>
            <p:nvPr/>
          </p:nvSpPr>
          <p:spPr>
            <a:xfrm>
              <a:off x="81543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8" name="Google Shape;138;p3"/>
            <p:cNvSpPr/>
            <p:nvPr/>
          </p:nvSpPr>
          <p:spPr>
            <a:xfrm>
              <a:off x="8546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9" name="Google Shape;139;p3"/>
            <p:cNvSpPr/>
            <p:nvPr/>
          </p:nvSpPr>
          <p:spPr>
            <a:xfrm>
              <a:off x="89373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0" name="Google Shape;140;p3"/>
            <p:cNvSpPr/>
            <p:nvPr/>
          </p:nvSpPr>
          <p:spPr>
            <a:xfrm>
              <a:off x="0" y="3099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1" name="Google Shape;141;p3"/>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2" name="Google Shape;142;p3"/>
            <p:cNvSpPr/>
            <p:nvPr/>
          </p:nvSpPr>
          <p:spPr>
            <a:xfrm>
              <a:off x="0" y="3852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3" name="Google Shape;143;p3"/>
            <p:cNvSpPr/>
            <p:nvPr/>
          </p:nvSpPr>
          <p:spPr>
            <a:xfrm>
              <a:off x="0" y="42296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4" name="Google Shape;144;p3"/>
            <p:cNvSpPr/>
            <p:nvPr/>
          </p:nvSpPr>
          <p:spPr>
            <a:xfrm>
              <a:off x="0" y="4605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3"/>
                  </a:lnTo>
                  <a:lnTo>
                    <a:pt x="113414" y="113"/>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5" name="Google Shape;145;p3"/>
            <p:cNvSpPr/>
            <p:nvPr/>
          </p:nvSpPr>
          <p:spPr>
            <a:xfrm>
              <a:off x="0" y="49827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76" name="Google Shape;146;p3"/>
          <p:cNvGrpSpPr/>
          <p:nvPr/>
        </p:nvGrpSpPr>
        <p:grpSpPr>
          <a:xfrm>
            <a:off x="502560" y="399960"/>
            <a:ext cx="8138880" cy="4343040"/>
            <a:chOff x="502560" y="399960"/>
            <a:chExt cx="8138880" cy="4343040"/>
          </a:xfrm>
        </p:grpSpPr>
        <p:sp>
          <p:nvSpPr>
            <p:cNvPr id="777" name="Google Shape;147;p3"/>
            <p:cNvSpPr/>
            <p:nvPr/>
          </p:nvSpPr>
          <p:spPr>
            <a:xfrm>
              <a:off x="550800" y="448920"/>
              <a:ext cx="378000" cy="4245840"/>
            </a:xfrm>
            <a:custGeom>
              <a:avLst/>
              <a:gdLst>
                <a:gd name="textAreaLeft" fmla="*/ 0 w 378000"/>
                <a:gd name="textAreaRight" fmla="*/ 378360 w 378000"/>
                <a:gd name="textAreaTop" fmla="*/ 0 h 4245840"/>
                <a:gd name="textAreaBottom" fmla="*/ 4246200 h 4245840"/>
              </a:gdLst>
              <a:ahLst/>
              <a:cxnLst/>
              <a:rect l="textAreaLeft" t="textAreaTop" r="textAreaRight" b="textAreaBottom"/>
              <a:pathLst>
                <a:path w="1834" h="20586">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8" name="Google Shape;148;p3"/>
            <p:cNvSpPr/>
            <p:nvPr/>
          </p:nvSpPr>
          <p:spPr>
            <a:xfrm>
              <a:off x="929160" y="448920"/>
              <a:ext cx="7663320" cy="4245840"/>
            </a:xfrm>
            <a:custGeom>
              <a:avLst/>
              <a:gdLst>
                <a:gd name="textAreaLeft" fmla="*/ 0 w 7663320"/>
                <a:gd name="textAreaRight" fmla="*/ 7663680 w 7663320"/>
                <a:gd name="textAreaTop" fmla="*/ 0 h 4245840"/>
                <a:gd name="textAreaBottom" fmla="*/ 4246200 h 4245840"/>
              </a:gdLst>
              <a:ahLst/>
              <a:cxnLst/>
              <a:rect l="textAreaLeft" t="textAreaTop" r="textAreaRight" b="textAreaBottom"/>
              <a:pathLst>
                <a:path w="37156" h="2058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9" name="Google Shape;149;p3"/>
            <p:cNvSpPr/>
            <p:nvPr/>
          </p:nvSpPr>
          <p:spPr>
            <a:xfrm>
              <a:off x="502560" y="399960"/>
              <a:ext cx="333720" cy="497520"/>
            </a:xfrm>
            <a:custGeom>
              <a:avLst/>
              <a:gdLst>
                <a:gd name="textAreaLeft" fmla="*/ 0 w 333720"/>
                <a:gd name="textAreaRight" fmla="*/ 334080 w 333720"/>
                <a:gd name="textAreaTop" fmla="*/ 0 h 497520"/>
                <a:gd name="textAreaBottom" fmla="*/ 497880 h 497520"/>
              </a:gdLst>
              <a:ahLst/>
              <a:cxnLst/>
              <a:rect l="textAreaLeft" t="textAreaTop" r="textAreaRight" b="textAreaBottom"/>
              <a:pathLst>
                <a:path w="1619" h="2413">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0" name="Google Shape;150;p3"/>
            <p:cNvSpPr/>
            <p:nvPr/>
          </p:nvSpPr>
          <p:spPr>
            <a:xfrm>
              <a:off x="502560" y="4246200"/>
              <a:ext cx="474840" cy="496800"/>
            </a:xfrm>
            <a:custGeom>
              <a:avLst/>
              <a:gdLst>
                <a:gd name="textAreaLeft" fmla="*/ 0 w 474840"/>
                <a:gd name="textAreaRight" fmla="*/ 475200 w 474840"/>
                <a:gd name="textAreaTop" fmla="*/ 0 h 496800"/>
                <a:gd name="textAreaBottom" fmla="*/ 497160 h 496800"/>
              </a:gdLst>
              <a:ahLst/>
              <a:cxnLst/>
              <a:rect l="textAreaLeft" t="textAreaTop" r="textAreaRight" b="textAreaBottom"/>
              <a:pathLst>
                <a:path w="2304" h="2411">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1" name="Google Shape;151;p3"/>
            <p:cNvSpPr/>
            <p:nvPr/>
          </p:nvSpPr>
          <p:spPr>
            <a:xfrm>
              <a:off x="7643160" y="3940920"/>
              <a:ext cx="998280" cy="802080"/>
            </a:xfrm>
            <a:custGeom>
              <a:avLst/>
              <a:gdLst>
                <a:gd name="textAreaLeft" fmla="*/ 0 w 998280"/>
                <a:gd name="textAreaRight" fmla="*/ 998640 w 998280"/>
                <a:gd name="textAreaTop" fmla="*/ 0 h 802080"/>
                <a:gd name="textAreaBottom" fmla="*/ 802440 h 802080"/>
              </a:gdLst>
              <a:ahLst/>
              <a:cxnLst/>
              <a:rect l="textAreaLeft" t="textAreaTop" r="textAreaRight" b="textAreaBottom"/>
              <a:pathLst>
                <a:path w="4841" h="389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82" name="PlaceHolder 1"/>
          <p:cNvSpPr>
            <a:spLocks noGrp="1"/>
          </p:cNvSpPr>
          <p:nvPr>
            <p:ph type="title"/>
          </p:nvPr>
        </p:nvSpPr>
        <p:spPr>
          <a:xfrm>
            <a:off x="1291680" y="2400480"/>
            <a:ext cx="4319640" cy="915480"/>
          </a:xfrm>
          <a:prstGeom prst="rect">
            <a:avLst/>
          </a:prstGeom>
          <a:noFill/>
          <a:ln w="0">
            <a:noFill/>
          </a:ln>
        </p:spPr>
        <p:txBody>
          <a:bodyPr lIns="91440" tIns="91440" rIns="91440" bIns="91440" anchor="ctr">
            <a:noAutofit/>
          </a:bodyPr>
          <a:lstStyle/>
          <a:p>
            <a:pPr indent="0">
              <a:buNone/>
            </a:pPr>
            <a:r>
              <a:rPr lang="fr-FR" sz="4000" b="0" strike="noStrike" spc="-1">
                <a:solidFill>
                  <a:schemeClr val="dk1"/>
                </a:solidFill>
                <a:latin typeface="Arial"/>
              </a:rPr>
              <a:t>Click to edit the title text format</a:t>
            </a:r>
          </a:p>
        </p:txBody>
      </p:sp>
      <p:sp>
        <p:nvSpPr>
          <p:cNvPr id="783" name="PlaceHolder 2"/>
          <p:cNvSpPr>
            <a:spLocks noGrp="1"/>
          </p:cNvSpPr>
          <p:nvPr>
            <p:ph type="title"/>
          </p:nvPr>
        </p:nvSpPr>
        <p:spPr>
          <a:xfrm>
            <a:off x="1291680" y="1241640"/>
            <a:ext cx="1651680" cy="915480"/>
          </a:xfrm>
          <a:prstGeom prst="rect">
            <a:avLst/>
          </a:prstGeom>
          <a:noFill/>
          <a:ln w="0">
            <a:noFill/>
          </a:ln>
        </p:spPr>
        <p:txBody>
          <a:bodyPr lIns="91440" tIns="91440" rIns="91440" bIns="91440" anchor="ctr">
            <a:noAutofit/>
          </a:bodyPr>
          <a:lstStyle/>
          <a:p>
            <a:pPr indent="0">
              <a:lnSpc>
                <a:spcPct val="100000"/>
              </a:lnSpc>
              <a:buNone/>
            </a:pPr>
            <a:r>
              <a:rPr lang="fr-FR" sz="6000" b="1" strike="noStrike" spc="-1">
                <a:solidFill>
                  <a:schemeClr val="dk1"/>
                </a:solidFill>
                <a:latin typeface="Varela Round"/>
                <a:ea typeface="Varela Round"/>
              </a:rPr>
              <a:t>xx%</a:t>
            </a:r>
            <a:endParaRPr lang="fr-FR" sz="6000" b="0" strike="noStrike" spc="-1">
              <a:solidFill>
                <a:schemeClr val="dk1"/>
              </a:solidFill>
              <a:latin typeface="Arial"/>
            </a:endParaRPr>
          </a:p>
        </p:txBody>
      </p:sp>
      <p:sp>
        <p:nvSpPr>
          <p:cNvPr id="784" name="Google Shape;155;p3"/>
          <p:cNvSpPr/>
          <p:nvPr/>
        </p:nvSpPr>
        <p:spPr>
          <a:xfrm>
            <a:off x="1190880" y="48769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5" name="Google Shape;156;p3"/>
          <p:cNvSpPr/>
          <p:nvPr/>
        </p:nvSpPr>
        <p:spPr>
          <a:xfrm>
            <a:off x="212760" y="44456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1212" name="Google Shape;1730;p27"/>
          <p:cNvGrpSpPr/>
          <p:nvPr/>
        </p:nvGrpSpPr>
        <p:grpSpPr>
          <a:xfrm>
            <a:off x="0" y="0"/>
            <a:ext cx="9143640" cy="5143320"/>
            <a:chOff x="0" y="0"/>
            <a:chExt cx="9143640" cy="5143320"/>
          </a:xfrm>
        </p:grpSpPr>
        <p:sp>
          <p:nvSpPr>
            <p:cNvPr id="1213" name="Google Shape;1731;p27"/>
            <p:cNvSpPr/>
            <p:nvPr/>
          </p:nvSpPr>
          <p:spPr>
            <a:xfrm>
              <a:off x="3258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4" name="Google Shape;1732;p27"/>
            <p:cNvSpPr/>
            <p:nvPr/>
          </p:nvSpPr>
          <p:spPr>
            <a:xfrm>
              <a:off x="717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5" name="Google Shape;1733;p27"/>
            <p:cNvSpPr/>
            <p:nvPr/>
          </p:nvSpPr>
          <p:spPr>
            <a:xfrm>
              <a:off x="11088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6" name="Google Shape;1734;p27"/>
            <p:cNvSpPr/>
            <p:nvPr/>
          </p:nvSpPr>
          <p:spPr>
            <a:xfrm>
              <a:off x="15001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7" name="Google Shape;1735;p27"/>
            <p:cNvSpPr/>
            <p:nvPr/>
          </p:nvSpPr>
          <p:spPr>
            <a:xfrm>
              <a:off x="1891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8" name="Google Shape;1736;p27"/>
            <p:cNvSpPr/>
            <p:nvPr/>
          </p:nvSpPr>
          <p:spPr>
            <a:xfrm>
              <a:off x="2283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9" name="Google Shape;1737;p27"/>
            <p:cNvSpPr/>
            <p:nvPr/>
          </p:nvSpPr>
          <p:spPr>
            <a:xfrm>
              <a:off x="2674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0" name="Google Shape;1738;p27"/>
            <p:cNvSpPr/>
            <p:nvPr/>
          </p:nvSpPr>
          <p:spPr>
            <a:xfrm>
              <a:off x="30657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1" name="Google Shape;1739;p27"/>
            <p:cNvSpPr/>
            <p:nvPr/>
          </p:nvSpPr>
          <p:spPr>
            <a:xfrm>
              <a:off x="34574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2" name="Google Shape;1740;p27"/>
            <p:cNvSpPr/>
            <p:nvPr/>
          </p:nvSpPr>
          <p:spPr>
            <a:xfrm>
              <a:off x="3848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3" name="Google Shape;1741;p27"/>
            <p:cNvSpPr/>
            <p:nvPr/>
          </p:nvSpPr>
          <p:spPr>
            <a:xfrm>
              <a:off x="424008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4" name="Google Shape;1742;p27"/>
            <p:cNvSpPr/>
            <p:nvPr/>
          </p:nvSpPr>
          <p:spPr>
            <a:xfrm>
              <a:off x="4631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5" name="Google Shape;1743;p27"/>
            <p:cNvSpPr/>
            <p:nvPr/>
          </p:nvSpPr>
          <p:spPr>
            <a:xfrm>
              <a:off x="5023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6" name="Google Shape;1744;p27"/>
            <p:cNvSpPr/>
            <p:nvPr/>
          </p:nvSpPr>
          <p:spPr>
            <a:xfrm>
              <a:off x="54144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7" name="Google Shape;1745;p27"/>
            <p:cNvSpPr/>
            <p:nvPr/>
          </p:nvSpPr>
          <p:spPr>
            <a:xfrm>
              <a:off x="58057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8" name="Google Shape;1746;p27"/>
            <p:cNvSpPr/>
            <p:nvPr/>
          </p:nvSpPr>
          <p:spPr>
            <a:xfrm>
              <a:off x="61974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9" name="Google Shape;1747;p27"/>
            <p:cNvSpPr/>
            <p:nvPr/>
          </p:nvSpPr>
          <p:spPr>
            <a:xfrm>
              <a:off x="6589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0" name="Google Shape;1748;p27"/>
            <p:cNvSpPr/>
            <p:nvPr/>
          </p:nvSpPr>
          <p:spPr>
            <a:xfrm>
              <a:off x="6980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1" name="Google Shape;1749;p27"/>
            <p:cNvSpPr/>
            <p:nvPr/>
          </p:nvSpPr>
          <p:spPr>
            <a:xfrm>
              <a:off x="73717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2" name="Google Shape;1750;p27"/>
            <p:cNvSpPr/>
            <p:nvPr/>
          </p:nvSpPr>
          <p:spPr>
            <a:xfrm>
              <a:off x="77630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3" name="Google Shape;1751;p27"/>
            <p:cNvSpPr/>
            <p:nvPr/>
          </p:nvSpPr>
          <p:spPr>
            <a:xfrm>
              <a:off x="81543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4" name="Google Shape;1752;p27"/>
            <p:cNvSpPr/>
            <p:nvPr/>
          </p:nvSpPr>
          <p:spPr>
            <a:xfrm>
              <a:off x="8546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5" name="Google Shape;1753;p27"/>
            <p:cNvSpPr/>
            <p:nvPr/>
          </p:nvSpPr>
          <p:spPr>
            <a:xfrm>
              <a:off x="89373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6" name="Google Shape;1754;p27"/>
            <p:cNvSpPr/>
            <p:nvPr/>
          </p:nvSpPr>
          <p:spPr>
            <a:xfrm>
              <a:off x="0" y="87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7" name="Google Shape;1755;p27"/>
            <p:cNvSpPr/>
            <p:nvPr/>
          </p:nvSpPr>
          <p:spPr>
            <a:xfrm>
              <a:off x="0" y="46440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8" name="Google Shape;1756;p27"/>
            <p:cNvSpPr/>
            <p:nvPr/>
          </p:nvSpPr>
          <p:spPr>
            <a:xfrm>
              <a:off x="0" y="840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9" name="Google Shape;1757;p27"/>
            <p:cNvSpPr/>
            <p:nvPr/>
          </p:nvSpPr>
          <p:spPr>
            <a:xfrm>
              <a:off x="0" y="1217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0" name="Google Shape;1758;p27"/>
            <p:cNvSpPr/>
            <p:nvPr/>
          </p:nvSpPr>
          <p:spPr>
            <a:xfrm>
              <a:off x="0" y="1593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1" name="Google Shape;1759;p27"/>
            <p:cNvSpPr/>
            <p:nvPr/>
          </p:nvSpPr>
          <p:spPr>
            <a:xfrm>
              <a:off x="0" y="197028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2" name="Google Shape;1760;p27"/>
            <p:cNvSpPr/>
            <p:nvPr/>
          </p:nvSpPr>
          <p:spPr>
            <a:xfrm>
              <a:off x="0" y="234684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3" name="Google Shape;1761;p27"/>
            <p:cNvSpPr/>
            <p:nvPr/>
          </p:nvSpPr>
          <p:spPr>
            <a:xfrm>
              <a:off x="0" y="272340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4" name="Google Shape;1762;p27"/>
            <p:cNvSpPr/>
            <p:nvPr/>
          </p:nvSpPr>
          <p:spPr>
            <a:xfrm>
              <a:off x="0" y="30999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5" name="Google Shape;1763;p27"/>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6" name="Google Shape;1764;p27"/>
            <p:cNvSpPr/>
            <p:nvPr/>
          </p:nvSpPr>
          <p:spPr>
            <a:xfrm>
              <a:off x="3258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7" name="Google Shape;1765;p27"/>
            <p:cNvSpPr/>
            <p:nvPr/>
          </p:nvSpPr>
          <p:spPr>
            <a:xfrm>
              <a:off x="717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8" name="Google Shape;1766;p27"/>
            <p:cNvSpPr/>
            <p:nvPr/>
          </p:nvSpPr>
          <p:spPr>
            <a:xfrm>
              <a:off x="11088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9" name="Google Shape;1767;p27"/>
            <p:cNvSpPr/>
            <p:nvPr/>
          </p:nvSpPr>
          <p:spPr>
            <a:xfrm>
              <a:off x="15001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0" name="Google Shape;1768;p27"/>
            <p:cNvSpPr/>
            <p:nvPr/>
          </p:nvSpPr>
          <p:spPr>
            <a:xfrm>
              <a:off x="1891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1" name="Google Shape;1769;p27"/>
            <p:cNvSpPr/>
            <p:nvPr/>
          </p:nvSpPr>
          <p:spPr>
            <a:xfrm>
              <a:off x="2283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2" name="Google Shape;1770;p27"/>
            <p:cNvSpPr/>
            <p:nvPr/>
          </p:nvSpPr>
          <p:spPr>
            <a:xfrm>
              <a:off x="2674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3" name="Google Shape;1771;p27"/>
            <p:cNvSpPr/>
            <p:nvPr/>
          </p:nvSpPr>
          <p:spPr>
            <a:xfrm>
              <a:off x="30657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4" name="Google Shape;1772;p27"/>
            <p:cNvSpPr/>
            <p:nvPr/>
          </p:nvSpPr>
          <p:spPr>
            <a:xfrm>
              <a:off x="34574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5" name="Google Shape;1773;p27"/>
            <p:cNvSpPr/>
            <p:nvPr/>
          </p:nvSpPr>
          <p:spPr>
            <a:xfrm>
              <a:off x="3848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6" name="Google Shape;1774;p27"/>
            <p:cNvSpPr/>
            <p:nvPr/>
          </p:nvSpPr>
          <p:spPr>
            <a:xfrm>
              <a:off x="424008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7" name="Google Shape;1775;p27"/>
            <p:cNvSpPr/>
            <p:nvPr/>
          </p:nvSpPr>
          <p:spPr>
            <a:xfrm>
              <a:off x="4631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8" name="Google Shape;1776;p27"/>
            <p:cNvSpPr/>
            <p:nvPr/>
          </p:nvSpPr>
          <p:spPr>
            <a:xfrm>
              <a:off x="5023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9" name="Google Shape;1777;p27"/>
            <p:cNvSpPr/>
            <p:nvPr/>
          </p:nvSpPr>
          <p:spPr>
            <a:xfrm>
              <a:off x="54144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0" name="Google Shape;1778;p27"/>
            <p:cNvSpPr/>
            <p:nvPr/>
          </p:nvSpPr>
          <p:spPr>
            <a:xfrm>
              <a:off x="58057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1" name="Google Shape;1779;p27"/>
            <p:cNvSpPr/>
            <p:nvPr/>
          </p:nvSpPr>
          <p:spPr>
            <a:xfrm>
              <a:off x="61974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2" name="Google Shape;1780;p27"/>
            <p:cNvSpPr/>
            <p:nvPr/>
          </p:nvSpPr>
          <p:spPr>
            <a:xfrm>
              <a:off x="6589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3" name="Google Shape;1781;p27"/>
            <p:cNvSpPr/>
            <p:nvPr/>
          </p:nvSpPr>
          <p:spPr>
            <a:xfrm>
              <a:off x="6980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4" name="Google Shape;1782;p27"/>
            <p:cNvSpPr/>
            <p:nvPr/>
          </p:nvSpPr>
          <p:spPr>
            <a:xfrm>
              <a:off x="73717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5" name="Google Shape;1783;p27"/>
            <p:cNvSpPr/>
            <p:nvPr/>
          </p:nvSpPr>
          <p:spPr>
            <a:xfrm>
              <a:off x="77630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6" name="Google Shape;1784;p27"/>
            <p:cNvSpPr/>
            <p:nvPr/>
          </p:nvSpPr>
          <p:spPr>
            <a:xfrm>
              <a:off x="81543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7" name="Google Shape;1785;p27"/>
            <p:cNvSpPr/>
            <p:nvPr/>
          </p:nvSpPr>
          <p:spPr>
            <a:xfrm>
              <a:off x="8546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8" name="Google Shape;1786;p27"/>
            <p:cNvSpPr/>
            <p:nvPr/>
          </p:nvSpPr>
          <p:spPr>
            <a:xfrm>
              <a:off x="89373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9" name="Google Shape;1787;p27"/>
            <p:cNvSpPr/>
            <p:nvPr/>
          </p:nvSpPr>
          <p:spPr>
            <a:xfrm>
              <a:off x="0" y="3099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0" name="Google Shape;1788;p27"/>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1" name="Google Shape;1789;p27"/>
            <p:cNvSpPr/>
            <p:nvPr/>
          </p:nvSpPr>
          <p:spPr>
            <a:xfrm>
              <a:off x="0" y="3852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2" name="Google Shape;1790;p27"/>
            <p:cNvSpPr/>
            <p:nvPr/>
          </p:nvSpPr>
          <p:spPr>
            <a:xfrm>
              <a:off x="0" y="42296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3" name="Google Shape;1791;p27"/>
            <p:cNvSpPr/>
            <p:nvPr/>
          </p:nvSpPr>
          <p:spPr>
            <a:xfrm>
              <a:off x="0" y="4605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3"/>
                  </a:lnTo>
                  <a:lnTo>
                    <a:pt x="113414" y="113"/>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4" name="Google Shape;1792;p27"/>
            <p:cNvSpPr/>
            <p:nvPr/>
          </p:nvSpPr>
          <p:spPr>
            <a:xfrm>
              <a:off x="0" y="49827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75" name="Google Shape;1793;p27"/>
          <p:cNvGrpSpPr/>
          <p:nvPr/>
        </p:nvGrpSpPr>
        <p:grpSpPr>
          <a:xfrm>
            <a:off x="502560" y="399960"/>
            <a:ext cx="8138880" cy="4343040"/>
            <a:chOff x="502560" y="399960"/>
            <a:chExt cx="8138880" cy="4343040"/>
          </a:xfrm>
        </p:grpSpPr>
        <p:sp>
          <p:nvSpPr>
            <p:cNvPr id="1276" name="Google Shape;1794;p27"/>
            <p:cNvSpPr/>
            <p:nvPr/>
          </p:nvSpPr>
          <p:spPr>
            <a:xfrm>
              <a:off x="550800" y="448920"/>
              <a:ext cx="378000" cy="4245840"/>
            </a:xfrm>
            <a:custGeom>
              <a:avLst/>
              <a:gdLst>
                <a:gd name="textAreaLeft" fmla="*/ 0 w 378000"/>
                <a:gd name="textAreaRight" fmla="*/ 378360 w 378000"/>
                <a:gd name="textAreaTop" fmla="*/ 0 h 4245840"/>
                <a:gd name="textAreaBottom" fmla="*/ 4246200 h 4245840"/>
              </a:gdLst>
              <a:ahLst/>
              <a:cxnLst/>
              <a:rect l="textAreaLeft" t="textAreaTop" r="textAreaRight" b="textAreaBottom"/>
              <a:pathLst>
                <a:path w="1834" h="20586">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7" name="Google Shape;1795;p27"/>
            <p:cNvSpPr/>
            <p:nvPr/>
          </p:nvSpPr>
          <p:spPr>
            <a:xfrm>
              <a:off x="929160" y="448920"/>
              <a:ext cx="7663320" cy="4245840"/>
            </a:xfrm>
            <a:custGeom>
              <a:avLst/>
              <a:gdLst>
                <a:gd name="textAreaLeft" fmla="*/ 0 w 7663320"/>
                <a:gd name="textAreaRight" fmla="*/ 7663680 w 7663320"/>
                <a:gd name="textAreaTop" fmla="*/ 0 h 4245840"/>
                <a:gd name="textAreaBottom" fmla="*/ 4246200 h 4245840"/>
              </a:gdLst>
              <a:ahLst/>
              <a:cxnLst/>
              <a:rect l="textAreaLeft" t="textAreaTop" r="textAreaRight" b="textAreaBottom"/>
              <a:pathLst>
                <a:path w="37156" h="2058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8" name="Google Shape;1796;p27"/>
            <p:cNvSpPr/>
            <p:nvPr/>
          </p:nvSpPr>
          <p:spPr>
            <a:xfrm>
              <a:off x="502560" y="399960"/>
              <a:ext cx="333720" cy="497520"/>
            </a:xfrm>
            <a:custGeom>
              <a:avLst/>
              <a:gdLst>
                <a:gd name="textAreaLeft" fmla="*/ 0 w 333720"/>
                <a:gd name="textAreaRight" fmla="*/ 334080 w 333720"/>
                <a:gd name="textAreaTop" fmla="*/ 0 h 497520"/>
                <a:gd name="textAreaBottom" fmla="*/ 497880 h 497520"/>
              </a:gdLst>
              <a:ahLst/>
              <a:cxnLst/>
              <a:rect l="textAreaLeft" t="textAreaTop" r="textAreaRight" b="textAreaBottom"/>
              <a:pathLst>
                <a:path w="1619" h="2413">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9" name="Google Shape;1797;p27"/>
            <p:cNvSpPr/>
            <p:nvPr/>
          </p:nvSpPr>
          <p:spPr>
            <a:xfrm>
              <a:off x="502560" y="4246200"/>
              <a:ext cx="474840" cy="496800"/>
            </a:xfrm>
            <a:custGeom>
              <a:avLst/>
              <a:gdLst>
                <a:gd name="textAreaLeft" fmla="*/ 0 w 474840"/>
                <a:gd name="textAreaRight" fmla="*/ 475200 w 474840"/>
                <a:gd name="textAreaTop" fmla="*/ 0 h 496800"/>
                <a:gd name="textAreaBottom" fmla="*/ 497160 h 496800"/>
              </a:gdLst>
              <a:ahLst/>
              <a:cxnLst/>
              <a:rect l="textAreaLeft" t="textAreaTop" r="textAreaRight" b="textAreaBottom"/>
              <a:pathLst>
                <a:path w="2304" h="2411">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0" name="Google Shape;1798;p27"/>
            <p:cNvSpPr/>
            <p:nvPr/>
          </p:nvSpPr>
          <p:spPr>
            <a:xfrm>
              <a:off x="7643160" y="3940920"/>
              <a:ext cx="998280" cy="802080"/>
            </a:xfrm>
            <a:custGeom>
              <a:avLst/>
              <a:gdLst>
                <a:gd name="textAreaLeft" fmla="*/ 0 w 998280"/>
                <a:gd name="textAreaRight" fmla="*/ 998640 w 998280"/>
                <a:gd name="textAreaTop" fmla="*/ 0 h 802080"/>
                <a:gd name="textAreaBottom" fmla="*/ 802440 h 802080"/>
              </a:gdLst>
              <a:ahLst/>
              <a:cxnLst/>
              <a:rect l="textAreaLeft" t="textAreaTop" r="textAreaRight" b="textAreaBottom"/>
              <a:pathLst>
                <a:path w="4841" h="389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81" name="PlaceHolder 1"/>
          <p:cNvSpPr>
            <a:spLocks noGrp="1"/>
          </p:cNvSpPr>
          <p:nvPr>
            <p:ph type="title"/>
          </p:nvPr>
        </p:nvSpPr>
        <p:spPr>
          <a:xfrm>
            <a:off x="1024920" y="1789920"/>
            <a:ext cx="3597480" cy="117252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8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1922" name="Google Shape;521;p9"/>
          <p:cNvGrpSpPr/>
          <p:nvPr/>
        </p:nvGrpSpPr>
        <p:grpSpPr>
          <a:xfrm>
            <a:off x="0" y="0"/>
            <a:ext cx="9143640" cy="5143320"/>
            <a:chOff x="0" y="0"/>
            <a:chExt cx="9143640" cy="5143320"/>
          </a:xfrm>
        </p:grpSpPr>
        <p:sp>
          <p:nvSpPr>
            <p:cNvPr id="1923" name="Google Shape;522;p9"/>
            <p:cNvSpPr/>
            <p:nvPr/>
          </p:nvSpPr>
          <p:spPr>
            <a:xfrm>
              <a:off x="3258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4" name="Google Shape;523;p9"/>
            <p:cNvSpPr/>
            <p:nvPr/>
          </p:nvSpPr>
          <p:spPr>
            <a:xfrm>
              <a:off x="717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5" name="Google Shape;524;p9"/>
            <p:cNvSpPr/>
            <p:nvPr/>
          </p:nvSpPr>
          <p:spPr>
            <a:xfrm>
              <a:off x="11088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6" name="Google Shape;525;p9"/>
            <p:cNvSpPr/>
            <p:nvPr/>
          </p:nvSpPr>
          <p:spPr>
            <a:xfrm>
              <a:off x="15001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7" name="Google Shape;526;p9"/>
            <p:cNvSpPr/>
            <p:nvPr/>
          </p:nvSpPr>
          <p:spPr>
            <a:xfrm>
              <a:off x="1891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8" name="Google Shape;527;p9"/>
            <p:cNvSpPr/>
            <p:nvPr/>
          </p:nvSpPr>
          <p:spPr>
            <a:xfrm>
              <a:off x="22831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9" name="Google Shape;528;p9"/>
            <p:cNvSpPr/>
            <p:nvPr/>
          </p:nvSpPr>
          <p:spPr>
            <a:xfrm>
              <a:off x="26744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0" name="Google Shape;529;p9"/>
            <p:cNvSpPr/>
            <p:nvPr/>
          </p:nvSpPr>
          <p:spPr>
            <a:xfrm>
              <a:off x="30657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1" name="Google Shape;530;p9"/>
            <p:cNvSpPr/>
            <p:nvPr/>
          </p:nvSpPr>
          <p:spPr>
            <a:xfrm>
              <a:off x="34574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2" name="Google Shape;531;p9"/>
            <p:cNvSpPr/>
            <p:nvPr/>
          </p:nvSpPr>
          <p:spPr>
            <a:xfrm>
              <a:off x="3848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3" name="Google Shape;532;p9"/>
            <p:cNvSpPr/>
            <p:nvPr/>
          </p:nvSpPr>
          <p:spPr>
            <a:xfrm>
              <a:off x="424008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4" name="Google Shape;533;p9"/>
            <p:cNvSpPr/>
            <p:nvPr/>
          </p:nvSpPr>
          <p:spPr>
            <a:xfrm>
              <a:off x="46317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5" name="Google Shape;534;p9"/>
            <p:cNvSpPr/>
            <p:nvPr/>
          </p:nvSpPr>
          <p:spPr>
            <a:xfrm>
              <a:off x="5023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6" name="Google Shape;535;p9"/>
            <p:cNvSpPr/>
            <p:nvPr/>
          </p:nvSpPr>
          <p:spPr>
            <a:xfrm>
              <a:off x="541440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7" name="Google Shape;536;p9"/>
            <p:cNvSpPr/>
            <p:nvPr/>
          </p:nvSpPr>
          <p:spPr>
            <a:xfrm>
              <a:off x="580572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8" name="Google Shape;537;p9"/>
            <p:cNvSpPr/>
            <p:nvPr/>
          </p:nvSpPr>
          <p:spPr>
            <a:xfrm>
              <a:off x="619740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9" name="Google Shape;538;p9"/>
            <p:cNvSpPr/>
            <p:nvPr/>
          </p:nvSpPr>
          <p:spPr>
            <a:xfrm>
              <a:off x="658908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0" name="Google Shape;539;p9"/>
            <p:cNvSpPr/>
            <p:nvPr/>
          </p:nvSpPr>
          <p:spPr>
            <a:xfrm>
              <a:off x="6980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5"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1" name="Google Shape;540;p9"/>
            <p:cNvSpPr/>
            <p:nvPr/>
          </p:nvSpPr>
          <p:spPr>
            <a:xfrm>
              <a:off x="737172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2" h="43971">
                  <a:moveTo>
                    <a:pt x="0" y="1"/>
                  </a:moveTo>
                  <a:lnTo>
                    <a:pt x="0"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2" name="Google Shape;541;p9"/>
            <p:cNvSpPr/>
            <p:nvPr/>
          </p:nvSpPr>
          <p:spPr>
            <a:xfrm>
              <a:off x="776304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3" name="Google Shape;542;p9"/>
            <p:cNvSpPr/>
            <p:nvPr/>
          </p:nvSpPr>
          <p:spPr>
            <a:xfrm>
              <a:off x="815436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1" y="1"/>
                  </a:moveTo>
                  <a:lnTo>
                    <a:pt x="1"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4" name="Google Shape;543;p9"/>
            <p:cNvSpPr/>
            <p:nvPr/>
          </p:nvSpPr>
          <p:spPr>
            <a:xfrm>
              <a:off x="8546040" y="0"/>
              <a:ext cx="9000" cy="3573000"/>
            </a:xfrm>
            <a:custGeom>
              <a:avLst/>
              <a:gdLst>
                <a:gd name="textAreaLeft" fmla="*/ 0 w 9000"/>
                <a:gd name="textAreaRight" fmla="*/ 9360 w 9000"/>
                <a:gd name="textAreaTop" fmla="*/ 0 h 3573000"/>
                <a:gd name="textAreaBottom" fmla="*/ 3573360 h 3573000"/>
              </a:gdLst>
              <a:ahLst/>
              <a:cxnLst/>
              <a:rect l="textAreaLeft" t="textAreaTop" r="textAreaRight" b="textAreaBottom"/>
              <a:pathLst>
                <a:path w="114" h="43971">
                  <a:moveTo>
                    <a:pt x="0" y="1"/>
                  </a:moveTo>
                  <a:lnTo>
                    <a:pt x="0" y="43970"/>
                  </a:lnTo>
                  <a:lnTo>
                    <a:pt x="114" y="43970"/>
                  </a:lnTo>
                  <a:lnTo>
                    <a:pt x="1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5" name="Google Shape;544;p9"/>
            <p:cNvSpPr/>
            <p:nvPr/>
          </p:nvSpPr>
          <p:spPr>
            <a:xfrm>
              <a:off x="8937360" y="0"/>
              <a:ext cx="8640" cy="3573000"/>
            </a:xfrm>
            <a:custGeom>
              <a:avLst/>
              <a:gdLst>
                <a:gd name="textAreaLeft" fmla="*/ 0 w 8640"/>
                <a:gd name="textAreaRight" fmla="*/ 9000 w 8640"/>
                <a:gd name="textAreaTop" fmla="*/ 0 h 3573000"/>
                <a:gd name="textAreaBottom" fmla="*/ 3573360 h 3573000"/>
              </a:gdLst>
              <a:ahLst/>
              <a:cxnLst/>
              <a:rect l="textAreaLeft" t="textAreaTop" r="textAreaRight" b="textAreaBottom"/>
              <a:pathLst>
                <a:path w="113" h="43971">
                  <a:moveTo>
                    <a:pt x="1" y="1"/>
                  </a:moveTo>
                  <a:lnTo>
                    <a:pt x="1" y="43970"/>
                  </a:lnTo>
                  <a:lnTo>
                    <a:pt x="112" y="43970"/>
                  </a:lnTo>
                  <a:lnTo>
                    <a:pt x="112"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6" name="Google Shape;545;p9"/>
            <p:cNvSpPr/>
            <p:nvPr/>
          </p:nvSpPr>
          <p:spPr>
            <a:xfrm>
              <a:off x="0" y="87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7" name="Google Shape;546;p9"/>
            <p:cNvSpPr/>
            <p:nvPr/>
          </p:nvSpPr>
          <p:spPr>
            <a:xfrm>
              <a:off x="0" y="46440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8" name="Google Shape;547;p9"/>
            <p:cNvSpPr/>
            <p:nvPr/>
          </p:nvSpPr>
          <p:spPr>
            <a:xfrm>
              <a:off x="0" y="840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9" name="Google Shape;548;p9"/>
            <p:cNvSpPr/>
            <p:nvPr/>
          </p:nvSpPr>
          <p:spPr>
            <a:xfrm>
              <a:off x="0" y="1217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0" name="Google Shape;549;p9"/>
            <p:cNvSpPr/>
            <p:nvPr/>
          </p:nvSpPr>
          <p:spPr>
            <a:xfrm>
              <a:off x="0" y="1593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1" name="Google Shape;550;p9"/>
            <p:cNvSpPr/>
            <p:nvPr/>
          </p:nvSpPr>
          <p:spPr>
            <a:xfrm>
              <a:off x="0" y="197028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2" name="Google Shape;551;p9"/>
            <p:cNvSpPr/>
            <p:nvPr/>
          </p:nvSpPr>
          <p:spPr>
            <a:xfrm>
              <a:off x="0" y="234684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3" name="Google Shape;552;p9"/>
            <p:cNvSpPr/>
            <p:nvPr/>
          </p:nvSpPr>
          <p:spPr>
            <a:xfrm>
              <a:off x="0" y="272340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4"/>
                  </a:lnTo>
                  <a:lnTo>
                    <a:pt x="113414" y="114"/>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4" name="Google Shape;553;p9"/>
            <p:cNvSpPr/>
            <p:nvPr/>
          </p:nvSpPr>
          <p:spPr>
            <a:xfrm>
              <a:off x="0" y="30999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5" name="Google Shape;554;p9"/>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6" name="Google Shape;555;p9"/>
            <p:cNvSpPr/>
            <p:nvPr/>
          </p:nvSpPr>
          <p:spPr>
            <a:xfrm>
              <a:off x="3258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7" name="Google Shape;556;p9"/>
            <p:cNvSpPr/>
            <p:nvPr/>
          </p:nvSpPr>
          <p:spPr>
            <a:xfrm>
              <a:off x="717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8" name="Google Shape;557;p9"/>
            <p:cNvSpPr/>
            <p:nvPr/>
          </p:nvSpPr>
          <p:spPr>
            <a:xfrm>
              <a:off x="11088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9" name="Google Shape;558;p9"/>
            <p:cNvSpPr/>
            <p:nvPr/>
          </p:nvSpPr>
          <p:spPr>
            <a:xfrm>
              <a:off x="15001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0" name="Google Shape;559;p9"/>
            <p:cNvSpPr/>
            <p:nvPr/>
          </p:nvSpPr>
          <p:spPr>
            <a:xfrm>
              <a:off x="1891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1" name="Google Shape;560;p9"/>
            <p:cNvSpPr/>
            <p:nvPr/>
          </p:nvSpPr>
          <p:spPr>
            <a:xfrm>
              <a:off x="22831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2" name="Google Shape;561;p9"/>
            <p:cNvSpPr/>
            <p:nvPr/>
          </p:nvSpPr>
          <p:spPr>
            <a:xfrm>
              <a:off x="26744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3" name="Google Shape;562;p9"/>
            <p:cNvSpPr/>
            <p:nvPr/>
          </p:nvSpPr>
          <p:spPr>
            <a:xfrm>
              <a:off x="30657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4" name="Google Shape;563;p9"/>
            <p:cNvSpPr/>
            <p:nvPr/>
          </p:nvSpPr>
          <p:spPr>
            <a:xfrm>
              <a:off x="34574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5" name="Google Shape;564;p9"/>
            <p:cNvSpPr/>
            <p:nvPr/>
          </p:nvSpPr>
          <p:spPr>
            <a:xfrm>
              <a:off x="3848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6" name="Google Shape;565;p9"/>
            <p:cNvSpPr/>
            <p:nvPr/>
          </p:nvSpPr>
          <p:spPr>
            <a:xfrm>
              <a:off x="424008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7" name="Google Shape;566;p9"/>
            <p:cNvSpPr/>
            <p:nvPr/>
          </p:nvSpPr>
          <p:spPr>
            <a:xfrm>
              <a:off x="46317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8" name="Google Shape;567;p9"/>
            <p:cNvSpPr/>
            <p:nvPr/>
          </p:nvSpPr>
          <p:spPr>
            <a:xfrm>
              <a:off x="5023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9" name="Google Shape;568;p9"/>
            <p:cNvSpPr/>
            <p:nvPr/>
          </p:nvSpPr>
          <p:spPr>
            <a:xfrm>
              <a:off x="541440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0" name="Google Shape;569;p9"/>
            <p:cNvSpPr/>
            <p:nvPr/>
          </p:nvSpPr>
          <p:spPr>
            <a:xfrm>
              <a:off x="580572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1" name="Google Shape;570;p9"/>
            <p:cNvSpPr/>
            <p:nvPr/>
          </p:nvSpPr>
          <p:spPr>
            <a:xfrm>
              <a:off x="619740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2" name="Google Shape;571;p9"/>
            <p:cNvSpPr/>
            <p:nvPr/>
          </p:nvSpPr>
          <p:spPr>
            <a:xfrm>
              <a:off x="658908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3" name="Google Shape;572;p9"/>
            <p:cNvSpPr/>
            <p:nvPr/>
          </p:nvSpPr>
          <p:spPr>
            <a:xfrm>
              <a:off x="6980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5"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4" name="Google Shape;573;p9"/>
            <p:cNvSpPr/>
            <p:nvPr/>
          </p:nvSpPr>
          <p:spPr>
            <a:xfrm>
              <a:off x="737172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2" h="26228">
                  <a:moveTo>
                    <a:pt x="0" y="0"/>
                  </a:moveTo>
                  <a:lnTo>
                    <a:pt x="0"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5" name="Google Shape;574;p9"/>
            <p:cNvSpPr/>
            <p:nvPr/>
          </p:nvSpPr>
          <p:spPr>
            <a:xfrm>
              <a:off x="776304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6" name="Google Shape;575;p9"/>
            <p:cNvSpPr/>
            <p:nvPr/>
          </p:nvSpPr>
          <p:spPr>
            <a:xfrm>
              <a:off x="815436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1" y="0"/>
                  </a:moveTo>
                  <a:lnTo>
                    <a:pt x="1"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7" name="Google Shape;576;p9"/>
            <p:cNvSpPr/>
            <p:nvPr/>
          </p:nvSpPr>
          <p:spPr>
            <a:xfrm>
              <a:off x="8546040" y="3012120"/>
              <a:ext cx="9000" cy="2131200"/>
            </a:xfrm>
            <a:custGeom>
              <a:avLst/>
              <a:gdLst>
                <a:gd name="textAreaLeft" fmla="*/ 0 w 9000"/>
                <a:gd name="textAreaRight" fmla="*/ 9360 w 9000"/>
                <a:gd name="textAreaTop" fmla="*/ 0 h 2131200"/>
                <a:gd name="textAreaBottom" fmla="*/ 2131560 h 2131200"/>
              </a:gdLst>
              <a:ahLst/>
              <a:cxnLst/>
              <a:rect l="textAreaLeft" t="textAreaTop" r="textAreaRight" b="textAreaBottom"/>
              <a:pathLst>
                <a:path w="114" h="26228">
                  <a:moveTo>
                    <a:pt x="0" y="0"/>
                  </a:moveTo>
                  <a:lnTo>
                    <a:pt x="0" y="26227"/>
                  </a:lnTo>
                  <a:lnTo>
                    <a:pt x="114" y="26227"/>
                  </a:lnTo>
                  <a:lnTo>
                    <a:pt x="1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8" name="Google Shape;577;p9"/>
            <p:cNvSpPr/>
            <p:nvPr/>
          </p:nvSpPr>
          <p:spPr>
            <a:xfrm>
              <a:off x="8937360" y="3012120"/>
              <a:ext cx="8640" cy="2131200"/>
            </a:xfrm>
            <a:custGeom>
              <a:avLst/>
              <a:gdLst>
                <a:gd name="textAreaLeft" fmla="*/ 0 w 8640"/>
                <a:gd name="textAreaRight" fmla="*/ 9000 w 8640"/>
                <a:gd name="textAreaTop" fmla="*/ 0 h 2131200"/>
                <a:gd name="textAreaBottom" fmla="*/ 2131560 h 2131200"/>
              </a:gdLst>
              <a:ahLst/>
              <a:cxnLst/>
              <a:rect l="textAreaLeft" t="textAreaTop" r="textAreaRight" b="textAreaBottom"/>
              <a:pathLst>
                <a:path w="113" h="26228">
                  <a:moveTo>
                    <a:pt x="1" y="0"/>
                  </a:moveTo>
                  <a:lnTo>
                    <a:pt x="1" y="26227"/>
                  </a:lnTo>
                  <a:lnTo>
                    <a:pt x="112" y="26227"/>
                  </a:lnTo>
                  <a:lnTo>
                    <a:pt x="112"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9" name="Google Shape;578;p9"/>
            <p:cNvSpPr/>
            <p:nvPr/>
          </p:nvSpPr>
          <p:spPr>
            <a:xfrm>
              <a:off x="0" y="309996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0" name="Google Shape;579;p9"/>
            <p:cNvSpPr/>
            <p:nvPr/>
          </p:nvSpPr>
          <p:spPr>
            <a:xfrm>
              <a:off x="0" y="34765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1" name="Google Shape;580;p9"/>
            <p:cNvSpPr/>
            <p:nvPr/>
          </p:nvSpPr>
          <p:spPr>
            <a:xfrm>
              <a:off x="0" y="385272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5">
                  <a:moveTo>
                    <a:pt x="0" y="1"/>
                  </a:moveTo>
                  <a:lnTo>
                    <a:pt x="0" y="114"/>
                  </a:lnTo>
                  <a:lnTo>
                    <a:pt x="113414" y="114"/>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2" name="Google Shape;581;p9"/>
            <p:cNvSpPr/>
            <p:nvPr/>
          </p:nvSpPr>
          <p:spPr>
            <a:xfrm>
              <a:off x="0" y="42296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3">
                  <a:moveTo>
                    <a:pt x="0" y="1"/>
                  </a:moveTo>
                  <a:lnTo>
                    <a:pt x="0" y="112"/>
                  </a:lnTo>
                  <a:lnTo>
                    <a:pt x="113414" y="112"/>
                  </a:lnTo>
                  <a:lnTo>
                    <a:pt x="113414" y="1"/>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3" name="Google Shape;582;p9"/>
            <p:cNvSpPr/>
            <p:nvPr/>
          </p:nvSpPr>
          <p:spPr>
            <a:xfrm>
              <a:off x="0" y="4605840"/>
              <a:ext cx="9143640" cy="9000"/>
            </a:xfrm>
            <a:custGeom>
              <a:avLst/>
              <a:gdLst>
                <a:gd name="textAreaLeft" fmla="*/ 0 w 9143640"/>
                <a:gd name="textAreaRight" fmla="*/ 9144000 w 9143640"/>
                <a:gd name="textAreaTop" fmla="*/ 0 h 9000"/>
                <a:gd name="textAreaBottom" fmla="*/ 9360 h 9000"/>
              </a:gdLst>
              <a:ahLst/>
              <a:cxnLst/>
              <a:rect l="textAreaLeft" t="textAreaTop" r="textAreaRight" b="textAreaBottom"/>
              <a:pathLst>
                <a:path w="113415" h="114">
                  <a:moveTo>
                    <a:pt x="0" y="0"/>
                  </a:moveTo>
                  <a:lnTo>
                    <a:pt x="0" y="113"/>
                  </a:lnTo>
                  <a:lnTo>
                    <a:pt x="113414" y="113"/>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680" bIns="4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4" name="Google Shape;583;p9"/>
            <p:cNvSpPr/>
            <p:nvPr/>
          </p:nvSpPr>
          <p:spPr>
            <a:xfrm>
              <a:off x="0" y="4982760"/>
              <a:ext cx="9143640" cy="8640"/>
            </a:xfrm>
            <a:custGeom>
              <a:avLst/>
              <a:gdLst>
                <a:gd name="textAreaLeft" fmla="*/ 0 w 9143640"/>
                <a:gd name="textAreaRight" fmla="*/ 9144000 w 9143640"/>
                <a:gd name="textAreaTop" fmla="*/ 0 h 8640"/>
                <a:gd name="textAreaBottom" fmla="*/ 9000 h 8640"/>
              </a:gdLst>
              <a:ahLst/>
              <a:cxnLst/>
              <a:rect l="textAreaLeft" t="textAreaTop" r="textAreaRight" b="textAreaBottom"/>
              <a:pathLst>
                <a:path w="113415" h="112">
                  <a:moveTo>
                    <a:pt x="0" y="0"/>
                  </a:moveTo>
                  <a:lnTo>
                    <a:pt x="0" y="112"/>
                  </a:lnTo>
                  <a:lnTo>
                    <a:pt x="113414" y="112"/>
                  </a:lnTo>
                  <a:lnTo>
                    <a:pt x="113414" y="0"/>
                  </a:lnTo>
                  <a:close/>
                </a:path>
              </a:pathLst>
            </a:custGeom>
            <a:solidFill>
              <a:srgbClr val="434D7F">
                <a:alpha val="12000"/>
              </a:srgbClr>
            </a:solidFill>
            <a:ln w="0">
              <a:noFill/>
            </a:ln>
          </p:spPr>
          <p:style>
            <a:lnRef idx="0">
              <a:scrgbClr r="0" g="0" b="0"/>
            </a:lnRef>
            <a:fillRef idx="0">
              <a:scrgbClr r="0" g="0" b="0"/>
            </a:fillRef>
            <a:effectRef idx="0">
              <a:scrgbClr r="0" g="0" b="0"/>
            </a:effectRef>
            <a:fontRef idx="minor"/>
          </p:style>
          <p:txBody>
            <a:bodyPr tIns="4320" bIns="4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985" name="Google Shape;584;p9"/>
          <p:cNvGrpSpPr/>
          <p:nvPr/>
        </p:nvGrpSpPr>
        <p:grpSpPr>
          <a:xfrm>
            <a:off x="502560" y="399960"/>
            <a:ext cx="8138880" cy="4343040"/>
            <a:chOff x="502560" y="399960"/>
            <a:chExt cx="8138880" cy="4343040"/>
          </a:xfrm>
        </p:grpSpPr>
        <p:sp>
          <p:nvSpPr>
            <p:cNvPr id="1986" name="Google Shape;585;p9"/>
            <p:cNvSpPr/>
            <p:nvPr/>
          </p:nvSpPr>
          <p:spPr>
            <a:xfrm>
              <a:off x="550800" y="448920"/>
              <a:ext cx="378000" cy="4245840"/>
            </a:xfrm>
            <a:custGeom>
              <a:avLst/>
              <a:gdLst>
                <a:gd name="textAreaLeft" fmla="*/ 0 w 378000"/>
                <a:gd name="textAreaRight" fmla="*/ 378360 w 378000"/>
                <a:gd name="textAreaTop" fmla="*/ 0 h 4245840"/>
                <a:gd name="textAreaBottom" fmla="*/ 4246200 h 4245840"/>
              </a:gdLst>
              <a:ahLst/>
              <a:cxnLst/>
              <a:rect l="textAreaLeft" t="textAreaTop" r="textAreaRight" b="textAreaBottom"/>
              <a:pathLst>
                <a:path w="1834" h="20586">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7" name="Google Shape;586;p9"/>
            <p:cNvSpPr/>
            <p:nvPr/>
          </p:nvSpPr>
          <p:spPr>
            <a:xfrm>
              <a:off x="929160" y="448920"/>
              <a:ext cx="7663320" cy="4245840"/>
            </a:xfrm>
            <a:custGeom>
              <a:avLst/>
              <a:gdLst>
                <a:gd name="textAreaLeft" fmla="*/ 0 w 7663320"/>
                <a:gd name="textAreaRight" fmla="*/ 7663680 w 7663320"/>
                <a:gd name="textAreaTop" fmla="*/ 0 h 4245840"/>
                <a:gd name="textAreaBottom" fmla="*/ 4246200 h 4245840"/>
              </a:gdLst>
              <a:ahLst/>
              <a:cxnLst/>
              <a:rect l="textAreaLeft" t="textAreaTop" r="textAreaRight" b="textAreaBottom"/>
              <a:pathLst>
                <a:path w="37156" h="2058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8" name="Google Shape;587;p9"/>
            <p:cNvSpPr/>
            <p:nvPr/>
          </p:nvSpPr>
          <p:spPr>
            <a:xfrm>
              <a:off x="502560" y="399960"/>
              <a:ext cx="333720" cy="497520"/>
            </a:xfrm>
            <a:custGeom>
              <a:avLst/>
              <a:gdLst>
                <a:gd name="textAreaLeft" fmla="*/ 0 w 333720"/>
                <a:gd name="textAreaRight" fmla="*/ 334080 w 333720"/>
                <a:gd name="textAreaTop" fmla="*/ 0 h 497520"/>
                <a:gd name="textAreaBottom" fmla="*/ 497880 h 497520"/>
              </a:gdLst>
              <a:ahLst/>
              <a:cxnLst/>
              <a:rect l="textAreaLeft" t="textAreaTop" r="textAreaRight" b="textAreaBottom"/>
              <a:pathLst>
                <a:path w="1619" h="2413">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9" name="Google Shape;588;p9"/>
            <p:cNvSpPr/>
            <p:nvPr/>
          </p:nvSpPr>
          <p:spPr>
            <a:xfrm>
              <a:off x="502560" y="4246200"/>
              <a:ext cx="474840" cy="496800"/>
            </a:xfrm>
            <a:custGeom>
              <a:avLst/>
              <a:gdLst>
                <a:gd name="textAreaLeft" fmla="*/ 0 w 474840"/>
                <a:gd name="textAreaRight" fmla="*/ 475200 w 474840"/>
                <a:gd name="textAreaTop" fmla="*/ 0 h 496800"/>
                <a:gd name="textAreaBottom" fmla="*/ 497160 h 496800"/>
              </a:gdLst>
              <a:ahLst/>
              <a:cxnLst/>
              <a:rect l="textAreaLeft" t="textAreaTop" r="textAreaRight" b="textAreaBottom"/>
              <a:pathLst>
                <a:path w="2304" h="2411">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90" name="Google Shape;589;p9"/>
            <p:cNvSpPr/>
            <p:nvPr/>
          </p:nvSpPr>
          <p:spPr>
            <a:xfrm>
              <a:off x="7643160" y="3940920"/>
              <a:ext cx="998280" cy="802080"/>
            </a:xfrm>
            <a:custGeom>
              <a:avLst/>
              <a:gdLst>
                <a:gd name="textAreaLeft" fmla="*/ 0 w 998280"/>
                <a:gd name="textAreaRight" fmla="*/ 998640 w 998280"/>
                <a:gd name="textAreaTop" fmla="*/ 0 h 802080"/>
                <a:gd name="textAreaBottom" fmla="*/ 802440 h 802080"/>
              </a:gdLst>
              <a:ahLst/>
              <a:cxnLst/>
              <a:rect l="textAreaLeft" t="textAreaTop" r="textAreaRight" b="textAreaBottom"/>
              <a:pathLst>
                <a:path w="4841" h="389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991" name="PlaceHolder 1"/>
          <p:cNvSpPr>
            <a:spLocks noGrp="1"/>
          </p:cNvSpPr>
          <p:nvPr>
            <p:ph type="title"/>
          </p:nvPr>
        </p:nvSpPr>
        <p:spPr>
          <a:xfrm>
            <a:off x="2135520" y="1616400"/>
            <a:ext cx="4872600" cy="1197720"/>
          </a:xfrm>
          <a:prstGeom prst="rect">
            <a:avLst/>
          </a:prstGeom>
          <a:noFill/>
          <a:ln w="0">
            <a:noFill/>
          </a:ln>
        </p:spPr>
        <p:txBody>
          <a:bodyPr lIns="91440" tIns="91440" rIns="91440" bIns="91440" anchor="b">
            <a:noAutofit/>
          </a:bodyPr>
          <a:lstStyle/>
          <a:p>
            <a:pPr indent="0">
              <a:buNone/>
            </a:pPr>
            <a:r>
              <a:rPr lang="fr-FR" sz="6400" b="0" strike="noStrike" spc="-1">
                <a:solidFill>
                  <a:schemeClr val="dk1"/>
                </a:solidFill>
                <a:latin typeface="Arial"/>
              </a:rPr>
              <a:t>Click to edit the title text format</a:t>
            </a:r>
          </a:p>
        </p:txBody>
      </p:sp>
      <p:sp>
        <p:nvSpPr>
          <p:cNvPr id="199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vanti1729/BDAProject"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PlaceHolder 1"/>
          <p:cNvSpPr>
            <a:spLocks noGrp="1"/>
          </p:cNvSpPr>
          <p:nvPr>
            <p:ph type="title"/>
          </p:nvPr>
        </p:nvSpPr>
        <p:spPr>
          <a:xfrm>
            <a:off x="1924200" y="1581120"/>
            <a:ext cx="5304960" cy="18093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400" b="1" strike="noStrike" spc="-1">
                <a:solidFill>
                  <a:schemeClr val="dk1"/>
                </a:solidFill>
                <a:latin typeface="Varela Round"/>
                <a:ea typeface="Varela Round"/>
              </a:rPr>
              <a:t>Disease Prediction</a:t>
            </a:r>
            <a:endParaRPr lang="fr-FR" sz="6400" b="0" strike="noStrike" spc="-1">
              <a:solidFill>
                <a:schemeClr val="dk1"/>
              </a:solidFill>
              <a:latin typeface="Arial"/>
            </a:endParaRPr>
          </a:p>
        </p:txBody>
      </p:sp>
      <p:sp>
        <p:nvSpPr>
          <p:cNvPr id="1996" name="PlaceHolder 2"/>
          <p:cNvSpPr>
            <a:spLocks noGrp="1"/>
          </p:cNvSpPr>
          <p:nvPr>
            <p:ph type="subTitle"/>
          </p:nvPr>
        </p:nvSpPr>
        <p:spPr>
          <a:xfrm>
            <a:off x="1924200" y="3429000"/>
            <a:ext cx="5304960" cy="371160"/>
          </a:xfrm>
          <a:prstGeom prst="rect">
            <a:avLst/>
          </a:prstGeom>
          <a:noFill/>
          <a:ln w="0">
            <a:noFill/>
          </a:ln>
        </p:spPr>
        <p:txBody>
          <a:bodyPr lIns="91440" tIns="91440" rIns="91440" bIns="91440" anchor="t">
            <a:normAutofit fontScale="88188" lnSpcReduction="20000"/>
          </a:bodyPr>
          <a:lstStyle/>
          <a:p>
            <a:pPr indent="0" algn="ctr">
              <a:lnSpc>
                <a:spcPct val="100000"/>
              </a:lnSpc>
              <a:buNone/>
              <a:tabLst>
                <a:tab pos="0" algn="l"/>
              </a:tabLst>
            </a:pPr>
            <a:r>
              <a:rPr lang="en" sz="1600" b="0" strike="noStrike" spc="-1" dirty="0">
                <a:solidFill>
                  <a:schemeClr val="dk1"/>
                </a:solidFill>
                <a:latin typeface="Varela Round"/>
                <a:ea typeface="Varela Round"/>
              </a:rPr>
              <a:t>Leveraging Symptoms for Proactive Healthcare Solutions</a:t>
            </a:r>
            <a:endParaRPr lang="en-US" sz="1600" b="0" strike="noStrike" spc="-1" dirty="0">
              <a:solidFill>
                <a:srgbClr val="000000"/>
              </a:solidFill>
              <a:latin typeface="OpenSymbol"/>
            </a:endParaRPr>
          </a:p>
        </p:txBody>
      </p:sp>
      <p:grpSp>
        <p:nvGrpSpPr>
          <p:cNvPr id="1997" name="Google Shape;2097;p35"/>
          <p:cNvGrpSpPr/>
          <p:nvPr/>
        </p:nvGrpSpPr>
        <p:grpSpPr>
          <a:xfrm>
            <a:off x="7593120" y="1973520"/>
            <a:ext cx="1467720" cy="1968120"/>
            <a:chOff x="7593120" y="1973520"/>
            <a:chExt cx="1467720" cy="1968120"/>
          </a:xfrm>
        </p:grpSpPr>
        <p:sp>
          <p:nvSpPr>
            <p:cNvPr id="1998" name="Google Shape;2098;p35"/>
            <p:cNvSpPr/>
            <p:nvPr/>
          </p:nvSpPr>
          <p:spPr>
            <a:xfrm flipH="1">
              <a:off x="7592760" y="1973520"/>
              <a:ext cx="1467720" cy="1939680"/>
            </a:xfrm>
            <a:custGeom>
              <a:avLst/>
              <a:gdLst>
                <a:gd name="textAreaLeft" fmla="*/ -360 w 1467720"/>
                <a:gd name="textAreaRight" fmla="*/ 1467720 w 1467720"/>
                <a:gd name="textAreaTop" fmla="*/ 0 h 1939680"/>
                <a:gd name="textAreaBottom" fmla="*/ 1940040 h 193968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99" name="Google Shape;2099;p35"/>
            <p:cNvSpPr/>
            <p:nvPr/>
          </p:nvSpPr>
          <p:spPr>
            <a:xfrm flipH="1">
              <a:off x="7599600" y="1977120"/>
              <a:ext cx="1405800" cy="1904400"/>
            </a:xfrm>
            <a:custGeom>
              <a:avLst/>
              <a:gdLst>
                <a:gd name="textAreaLeft" fmla="*/ -360 w 1405800"/>
                <a:gd name="textAreaRight" fmla="*/ 1405800 w 1405800"/>
                <a:gd name="textAreaTop" fmla="*/ 0 h 1904400"/>
                <a:gd name="textAreaBottom" fmla="*/ 1904760 h 19044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0" name="Google Shape;2100;p35"/>
            <p:cNvSpPr/>
            <p:nvPr/>
          </p:nvSpPr>
          <p:spPr>
            <a:xfrm flipH="1">
              <a:off x="8714520" y="3586320"/>
              <a:ext cx="345960" cy="326880"/>
            </a:xfrm>
            <a:custGeom>
              <a:avLst/>
              <a:gdLst>
                <a:gd name="textAreaLeft" fmla="*/ -360 w 345960"/>
                <a:gd name="textAreaRight" fmla="*/ 345960 w 345960"/>
                <a:gd name="textAreaTop" fmla="*/ 0 h 326880"/>
                <a:gd name="textAreaBottom" fmla="*/ 327240 h 32688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1" name="Google Shape;2101;p35"/>
            <p:cNvSpPr/>
            <p:nvPr/>
          </p:nvSpPr>
          <p:spPr>
            <a:xfrm flipH="1">
              <a:off x="8605080" y="3435840"/>
              <a:ext cx="361080" cy="336600"/>
            </a:xfrm>
            <a:custGeom>
              <a:avLst/>
              <a:gdLst>
                <a:gd name="textAreaLeft" fmla="*/ -360 w 361080"/>
                <a:gd name="textAreaRight" fmla="*/ 361080 w 361080"/>
                <a:gd name="textAreaTop" fmla="*/ 0 h 336600"/>
                <a:gd name="textAreaBottom" fmla="*/ 336960 h 33660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2" name="Google Shape;2102;p35"/>
            <p:cNvSpPr/>
            <p:nvPr/>
          </p:nvSpPr>
          <p:spPr>
            <a:xfrm flipH="1">
              <a:off x="8635680" y="3477960"/>
              <a:ext cx="302400" cy="254160"/>
            </a:xfrm>
            <a:custGeom>
              <a:avLst/>
              <a:gdLst>
                <a:gd name="textAreaLeft" fmla="*/ 360 w 302400"/>
                <a:gd name="textAreaRight" fmla="*/ 303120 w 302400"/>
                <a:gd name="textAreaTop" fmla="*/ 0 h 254160"/>
                <a:gd name="textAreaBottom" fmla="*/ 254520 h 25416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3" name="Google Shape;2103;p35"/>
            <p:cNvSpPr/>
            <p:nvPr/>
          </p:nvSpPr>
          <p:spPr>
            <a:xfrm flipH="1">
              <a:off x="7593480" y="1973520"/>
              <a:ext cx="259200" cy="283320"/>
            </a:xfrm>
            <a:custGeom>
              <a:avLst/>
              <a:gdLst>
                <a:gd name="textAreaLeft" fmla="*/ 360 w 259200"/>
                <a:gd name="textAreaRight" fmla="*/ 259920 w 259200"/>
                <a:gd name="textAreaTop" fmla="*/ 0 h 283320"/>
                <a:gd name="textAreaBottom" fmla="*/ 283680 h 2833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4" name="Google Shape;2104;p35"/>
            <p:cNvSpPr/>
            <p:nvPr/>
          </p:nvSpPr>
          <p:spPr>
            <a:xfrm flipH="1">
              <a:off x="7592760" y="1973520"/>
              <a:ext cx="78840" cy="79200"/>
            </a:xfrm>
            <a:custGeom>
              <a:avLst/>
              <a:gdLst>
                <a:gd name="textAreaLeft" fmla="*/ -360 w 78840"/>
                <a:gd name="textAreaRight" fmla="*/ 78840 w 78840"/>
                <a:gd name="textAreaTop" fmla="*/ 0 h 79200"/>
                <a:gd name="textAreaBottom" fmla="*/ 79560 h 7920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5" name="Google Shape;2105;p35"/>
            <p:cNvSpPr/>
            <p:nvPr/>
          </p:nvSpPr>
          <p:spPr>
            <a:xfrm flipH="1">
              <a:off x="8535600" y="3541320"/>
              <a:ext cx="394560" cy="400320"/>
            </a:xfrm>
            <a:custGeom>
              <a:avLst/>
              <a:gdLst>
                <a:gd name="textAreaLeft" fmla="*/ 360 w 394560"/>
                <a:gd name="textAreaRight" fmla="*/ 395280 w 394560"/>
                <a:gd name="textAreaTop" fmla="*/ 0 h 400320"/>
                <a:gd name="textAreaBottom" fmla="*/ 400680 h 4003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6" name="Google Shape;2106;p35"/>
            <p:cNvSpPr/>
            <p:nvPr/>
          </p:nvSpPr>
          <p:spPr>
            <a:xfrm flipH="1">
              <a:off x="8660880" y="3187440"/>
              <a:ext cx="171000" cy="194040"/>
            </a:xfrm>
            <a:custGeom>
              <a:avLst/>
              <a:gdLst>
                <a:gd name="textAreaLeft" fmla="*/ -360 w 171000"/>
                <a:gd name="textAreaRight" fmla="*/ 171000 w 171000"/>
                <a:gd name="textAreaTop" fmla="*/ 0 h 194040"/>
                <a:gd name="textAreaBottom" fmla="*/ 194400 h 19404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7" name="Google Shape;2107;p35"/>
            <p:cNvSpPr/>
            <p:nvPr/>
          </p:nvSpPr>
          <p:spPr>
            <a:xfrm flipH="1">
              <a:off x="7598520" y="2226240"/>
              <a:ext cx="263520" cy="344880"/>
            </a:xfrm>
            <a:custGeom>
              <a:avLst/>
              <a:gdLst>
                <a:gd name="textAreaLeft" fmla="*/ 360 w 263520"/>
                <a:gd name="textAreaRight" fmla="*/ 264240 w 263520"/>
                <a:gd name="textAreaTop" fmla="*/ 0 h 344880"/>
                <a:gd name="textAreaBottom" fmla="*/ 345240 h 3448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8" name="Google Shape;2108;p35"/>
            <p:cNvSpPr/>
            <p:nvPr/>
          </p:nvSpPr>
          <p:spPr>
            <a:xfrm flipH="1">
              <a:off x="8133480" y="2826720"/>
              <a:ext cx="174600" cy="211680"/>
            </a:xfrm>
            <a:custGeom>
              <a:avLst/>
              <a:gdLst>
                <a:gd name="textAreaLeft" fmla="*/ -360 w 174600"/>
                <a:gd name="textAreaRight" fmla="*/ 174600 w 174600"/>
                <a:gd name="textAreaTop" fmla="*/ 0 h 211680"/>
                <a:gd name="textAreaBottom" fmla="*/ 212040 h 21168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9" name="Google Shape;2109;p35"/>
            <p:cNvSpPr/>
            <p:nvPr/>
          </p:nvSpPr>
          <p:spPr>
            <a:xfrm flipH="1">
              <a:off x="8320320" y="3080160"/>
              <a:ext cx="70200" cy="79200"/>
            </a:xfrm>
            <a:custGeom>
              <a:avLst/>
              <a:gdLst>
                <a:gd name="textAreaLeft" fmla="*/ -360 w 70200"/>
                <a:gd name="textAreaRight" fmla="*/ 70200 w 70200"/>
                <a:gd name="textAreaTop" fmla="*/ 0 h 79200"/>
                <a:gd name="textAreaBottom" fmla="*/ 79560 h 7920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0" name="Google Shape;2110;p35"/>
            <p:cNvSpPr/>
            <p:nvPr/>
          </p:nvSpPr>
          <p:spPr>
            <a:xfrm flipH="1">
              <a:off x="8910000" y="3573360"/>
              <a:ext cx="74880" cy="70920"/>
            </a:xfrm>
            <a:custGeom>
              <a:avLst/>
              <a:gdLst>
                <a:gd name="textAreaLeft" fmla="*/ 360 w 74880"/>
                <a:gd name="textAreaRight" fmla="*/ 75600 w 74880"/>
                <a:gd name="textAreaTop" fmla="*/ 0 h 70920"/>
                <a:gd name="textAreaBottom" fmla="*/ 71280 h 7092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640" bIns="35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1" name="Google Shape;2111;p35"/>
            <p:cNvSpPr/>
            <p:nvPr/>
          </p:nvSpPr>
          <p:spPr>
            <a:xfrm flipH="1">
              <a:off x="7747920" y="2019960"/>
              <a:ext cx="177840" cy="141480"/>
            </a:xfrm>
            <a:custGeom>
              <a:avLst/>
              <a:gdLst>
                <a:gd name="textAreaLeft" fmla="*/ 360 w 177840"/>
                <a:gd name="textAreaRight" fmla="*/ 178560 w 177840"/>
                <a:gd name="textAreaTop" fmla="*/ 0 h 141480"/>
                <a:gd name="textAreaBottom" fmla="*/ 141840 h 14148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0920" bIns="70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012" name="Google Shape;2112;p35"/>
          <p:cNvSpPr/>
          <p:nvPr/>
        </p:nvSpPr>
        <p:spPr>
          <a:xfrm>
            <a:off x="6830280" y="8557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3" name="Google Shape;2113;p35"/>
          <p:cNvSpPr/>
          <p:nvPr/>
        </p:nvSpPr>
        <p:spPr>
          <a:xfrm>
            <a:off x="1527120" y="41770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4" name="Google Shape;2114;p35"/>
          <p:cNvSpPr/>
          <p:nvPr/>
        </p:nvSpPr>
        <p:spPr>
          <a:xfrm>
            <a:off x="7988040" y="7142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5" name="Google Shape;2115;p35"/>
          <p:cNvSpPr/>
          <p:nvPr/>
        </p:nvSpPr>
        <p:spPr>
          <a:xfrm>
            <a:off x="7727760" y="40395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016" name="Google Shape;2116;p35"/>
          <p:cNvGrpSpPr/>
          <p:nvPr/>
        </p:nvGrpSpPr>
        <p:grpSpPr>
          <a:xfrm>
            <a:off x="806760" y="509760"/>
            <a:ext cx="1248120" cy="1505160"/>
            <a:chOff x="806760" y="509760"/>
            <a:chExt cx="1248120" cy="1505160"/>
          </a:xfrm>
        </p:grpSpPr>
        <p:sp>
          <p:nvSpPr>
            <p:cNvPr id="2017" name="Google Shape;2117;p35"/>
            <p:cNvSpPr/>
            <p:nvPr/>
          </p:nvSpPr>
          <p:spPr>
            <a:xfrm rot="1315800">
              <a:off x="969120" y="817920"/>
              <a:ext cx="851040" cy="1035720"/>
            </a:xfrm>
            <a:custGeom>
              <a:avLst/>
              <a:gdLst>
                <a:gd name="textAreaLeft" fmla="*/ 0 w 851040"/>
                <a:gd name="textAreaRight" fmla="*/ 851400 w 851040"/>
                <a:gd name="textAreaTop" fmla="*/ 0 h 1035720"/>
                <a:gd name="textAreaBottom" fmla="*/ 1036080 h 1035720"/>
              </a:gdLst>
              <a:ahLst/>
              <a:cxnLst/>
              <a:rect l="textAreaLeft" t="textAreaTop" r="textAreaRight" b="textAreaBottom"/>
              <a:pathLst>
                <a:path w="8770" h="10671">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8" name="Google Shape;2118;p35"/>
            <p:cNvSpPr/>
            <p:nvPr/>
          </p:nvSpPr>
          <p:spPr>
            <a:xfrm rot="1315800">
              <a:off x="1054800" y="1801080"/>
              <a:ext cx="241560" cy="174960"/>
            </a:xfrm>
            <a:custGeom>
              <a:avLst/>
              <a:gdLst>
                <a:gd name="textAreaLeft" fmla="*/ 0 w 241560"/>
                <a:gd name="textAreaRight" fmla="*/ 241920 w 241560"/>
                <a:gd name="textAreaTop" fmla="*/ 0 h 174960"/>
                <a:gd name="textAreaBottom" fmla="*/ 175320 h 174960"/>
              </a:gdLst>
              <a:ahLst/>
              <a:cxnLst/>
              <a:rect l="textAreaLeft" t="textAreaTop" r="textAreaRight" b="textAreaBottom"/>
              <a:pathLst>
                <a:path w="2493" h="1806">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w="9525">
              <a:solidFill>
                <a:srgbClr val="F3F3F3"/>
              </a:solidFill>
              <a:round/>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9" name="Google Shape;2119;p35"/>
            <p:cNvSpPr/>
            <p:nvPr/>
          </p:nvSpPr>
          <p:spPr>
            <a:xfrm rot="1315800">
              <a:off x="1254600" y="1134000"/>
              <a:ext cx="163080" cy="739440"/>
            </a:xfrm>
            <a:custGeom>
              <a:avLst/>
              <a:gdLst>
                <a:gd name="textAreaLeft" fmla="*/ 0 w 163080"/>
                <a:gd name="textAreaRight" fmla="*/ 163440 w 163080"/>
                <a:gd name="textAreaTop" fmla="*/ 0 h 739440"/>
                <a:gd name="textAreaBottom" fmla="*/ 739800 h 739440"/>
              </a:gdLst>
              <a:ahLst/>
              <a:cxnLst/>
              <a:rect l="textAreaLeft" t="textAreaTop" r="textAreaRight" b="textAreaBottom"/>
              <a:pathLst>
                <a:path w="1684" h="762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0" name="Google Shape;2120;p35"/>
            <p:cNvSpPr/>
            <p:nvPr/>
          </p:nvSpPr>
          <p:spPr>
            <a:xfrm rot="1315800">
              <a:off x="1037880" y="1669320"/>
              <a:ext cx="373320" cy="240120"/>
            </a:xfrm>
            <a:custGeom>
              <a:avLst/>
              <a:gdLst>
                <a:gd name="textAreaLeft" fmla="*/ 0 w 373320"/>
                <a:gd name="textAreaRight" fmla="*/ 373680 w 373320"/>
                <a:gd name="textAreaTop" fmla="*/ 0 h 240120"/>
                <a:gd name="textAreaBottom" fmla="*/ 240480 h 240120"/>
              </a:gdLst>
              <a:ahLst/>
              <a:cxnLst/>
              <a:rect l="textAreaLeft" t="textAreaTop" r="textAreaRight" b="textAreaBottom"/>
              <a:pathLst>
                <a:path w="3848" h="2475">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1" name="Google Shape;2121;p35"/>
            <p:cNvSpPr/>
            <p:nvPr/>
          </p:nvSpPr>
          <p:spPr>
            <a:xfrm rot="1315800">
              <a:off x="1038240" y="1737720"/>
              <a:ext cx="373320" cy="102600"/>
            </a:xfrm>
            <a:custGeom>
              <a:avLst/>
              <a:gdLst>
                <a:gd name="textAreaLeft" fmla="*/ 0 w 373320"/>
                <a:gd name="textAreaRight" fmla="*/ 373680 w 373320"/>
                <a:gd name="textAreaTop" fmla="*/ 0 h 102600"/>
                <a:gd name="textAreaBottom" fmla="*/ 102960 h 102600"/>
              </a:gdLst>
              <a:ahLst/>
              <a:cxnLst/>
              <a:rect l="textAreaLeft" t="textAreaTop" r="textAreaRight" b="textAreaBottom"/>
              <a:pathLst>
                <a:path w="3848" h="1061">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51480" bIns="51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2" name="Google Shape;2122;p35"/>
            <p:cNvSpPr/>
            <p:nvPr/>
          </p:nvSpPr>
          <p:spPr>
            <a:xfrm rot="1315800">
              <a:off x="1550880" y="1347840"/>
              <a:ext cx="237960" cy="382320"/>
            </a:xfrm>
            <a:custGeom>
              <a:avLst/>
              <a:gdLst>
                <a:gd name="textAreaLeft" fmla="*/ 0 w 237960"/>
                <a:gd name="textAreaRight" fmla="*/ 238320 w 237960"/>
                <a:gd name="textAreaTop" fmla="*/ 0 h 382320"/>
                <a:gd name="textAreaBottom" fmla="*/ 382680 h 382320"/>
              </a:gdLst>
              <a:ahLst/>
              <a:cxnLst/>
              <a:rect l="textAreaLeft" t="textAreaTop" r="textAreaRight" b="textAreaBottom"/>
              <a:pathLst>
                <a:path w="2455" h="3942">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3" name="Google Shape;2123;p35"/>
            <p:cNvSpPr/>
            <p:nvPr/>
          </p:nvSpPr>
          <p:spPr>
            <a:xfrm rot="1315800">
              <a:off x="1765440" y="1045440"/>
              <a:ext cx="170280" cy="193680"/>
            </a:xfrm>
            <a:custGeom>
              <a:avLst/>
              <a:gdLst>
                <a:gd name="textAreaLeft" fmla="*/ 0 w 170280"/>
                <a:gd name="textAreaRight" fmla="*/ 170640 w 170280"/>
                <a:gd name="textAreaTop" fmla="*/ 0 h 193680"/>
                <a:gd name="textAreaBottom" fmla="*/ 194040 h 193680"/>
              </a:gdLst>
              <a:ahLst/>
              <a:cxnLst/>
              <a:rect l="textAreaLeft" t="textAreaTop" r="textAreaRight" b="textAreaBottom"/>
              <a:pathLst>
                <a:path w="1757" h="1998">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4" name="Google Shape;2124;p35"/>
            <p:cNvSpPr/>
            <p:nvPr/>
          </p:nvSpPr>
          <p:spPr>
            <a:xfrm rot="1315800">
              <a:off x="957960" y="1057320"/>
              <a:ext cx="165240" cy="338040"/>
            </a:xfrm>
            <a:custGeom>
              <a:avLst/>
              <a:gdLst>
                <a:gd name="textAreaLeft" fmla="*/ 0 w 165240"/>
                <a:gd name="textAreaRight" fmla="*/ 165600 w 165240"/>
                <a:gd name="textAreaTop" fmla="*/ 0 h 338040"/>
                <a:gd name="textAreaBottom" fmla="*/ 338400 h 338040"/>
              </a:gdLst>
              <a:ahLst/>
              <a:cxnLst/>
              <a:rect l="textAreaLeft" t="textAreaTop" r="textAreaRight" b="textAreaBottom"/>
              <a:pathLst>
                <a:path w="1705" h="3484">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5" name="Google Shape;2125;p35"/>
            <p:cNvSpPr/>
            <p:nvPr/>
          </p:nvSpPr>
          <p:spPr>
            <a:xfrm rot="1315800">
              <a:off x="1045800" y="1891080"/>
              <a:ext cx="120960" cy="81720"/>
            </a:xfrm>
            <a:custGeom>
              <a:avLst/>
              <a:gdLst>
                <a:gd name="textAreaLeft" fmla="*/ 0 w 120960"/>
                <a:gd name="textAreaRight" fmla="*/ 121320 w 120960"/>
                <a:gd name="textAreaTop" fmla="*/ 0 h 81720"/>
                <a:gd name="textAreaBottom" fmla="*/ 82080 h 81720"/>
              </a:gdLst>
              <a:ahLst/>
              <a:cxnLst/>
              <a:rect l="textAreaLeft" t="textAreaTop" r="textAreaRight" b="textAreaBottom"/>
              <a:pathLst>
                <a:path w="1249" h="847">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6" name="Google Shape;2126;p35"/>
            <p:cNvSpPr/>
            <p:nvPr/>
          </p:nvSpPr>
          <p:spPr>
            <a:xfrm rot="1315800">
              <a:off x="1653120" y="510840"/>
              <a:ext cx="58680" cy="268560"/>
            </a:xfrm>
            <a:custGeom>
              <a:avLst/>
              <a:gdLst>
                <a:gd name="textAreaLeft" fmla="*/ 0 w 58680"/>
                <a:gd name="textAreaRight" fmla="*/ 59040 w 58680"/>
                <a:gd name="textAreaTop" fmla="*/ 0 h 268560"/>
                <a:gd name="textAreaBottom" fmla="*/ 268920 h 268560"/>
              </a:gdLst>
              <a:ahLst/>
              <a:cxnLst/>
              <a:rect l="textAreaLeft" t="textAreaTop" r="textAreaRight" b="textAreaBottom"/>
              <a:pathLst>
                <a:path w="608" h="277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7" name="Google Shape;2127;p35"/>
            <p:cNvSpPr/>
            <p:nvPr/>
          </p:nvSpPr>
          <p:spPr>
            <a:xfrm rot="1315800">
              <a:off x="1254240" y="567720"/>
              <a:ext cx="146160" cy="135720"/>
            </a:xfrm>
            <a:custGeom>
              <a:avLst/>
              <a:gdLst>
                <a:gd name="textAreaLeft" fmla="*/ 0 w 146160"/>
                <a:gd name="textAreaRight" fmla="*/ 146520 w 146160"/>
                <a:gd name="textAreaTop" fmla="*/ 0 h 135720"/>
                <a:gd name="textAreaBottom" fmla="*/ 136080 h 135720"/>
              </a:gdLst>
              <a:ahLst/>
              <a:cxnLst/>
              <a:rect l="textAreaLeft" t="textAreaTop" r="textAreaRight" b="textAreaBottom"/>
              <a:pathLst>
                <a:path w="1509" h="1402">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8" name="Google Shape;2128;p35"/>
            <p:cNvSpPr/>
            <p:nvPr/>
          </p:nvSpPr>
          <p:spPr>
            <a:xfrm rot="1315800">
              <a:off x="1921320" y="842040"/>
              <a:ext cx="114120" cy="124560"/>
            </a:xfrm>
            <a:custGeom>
              <a:avLst/>
              <a:gdLst>
                <a:gd name="textAreaLeft" fmla="*/ 0 w 114120"/>
                <a:gd name="textAreaRight" fmla="*/ 114480 w 114120"/>
                <a:gd name="textAreaTop" fmla="*/ 0 h 124560"/>
                <a:gd name="textAreaBottom" fmla="*/ 124920 h 124560"/>
              </a:gdLst>
              <a:ahLst/>
              <a:cxnLst/>
              <a:rect l="textAreaLeft" t="textAreaTop" r="textAreaRight" b="textAreaBottom"/>
              <a:pathLst>
                <a:path w="1178" h="1287">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2280" bIns="62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029" name="Google Shape;2129;p35"/>
          <p:cNvGrpSpPr/>
          <p:nvPr/>
        </p:nvGrpSpPr>
        <p:grpSpPr>
          <a:xfrm>
            <a:off x="490680" y="3000600"/>
            <a:ext cx="1059480" cy="1087920"/>
            <a:chOff x="490680" y="3000600"/>
            <a:chExt cx="1059480" cy="1087920"/>
          </a:xfrm>
        </p:grpSpPr>
        <p:sp>
          <p:nvSpPr>
            <p:cNvPr id="2030" name="Google Shape;2130;p35"/>
            <p:cNvSpPr/>
            <p:nvPr/>
          </p:nvSpPr>
          <p:spPr>
            <a:xfrm>
              <a:off x="511560" y="3000600"/>
              <a:ext cx="1018080" cy="1087920"/>
            </a:xfrm>
            <a:custGeom>
              <a:avLst/>
              <a:gdLst>
                <a:gd name="textAreaLeft" fmla="*/ 0 w 1018080"/>
                <a:gd name="textAreaRight" fmla="*/ 1018440 w 1018080"/>
                <a:gd name="textAreaTop" fmla="*/ 0 h 1087920"/>
                <a:gd name="textAreaBottom" fmla="*/ 1088280 h 108792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1" name="Google Shape;2131;p35"/>
            <p:cNvSpPr/>
            <p:nvPr/>
          </p:nvSpPr>
          <p:spPr>
            <a:xfrm>
              <a:off x="628560" y="3052080"/>
              <a:ext cx="608760" cy="804600"/>
            </a:xfrm>
            <a:custGeom>
              <a:avLst/>
              <a:gdLst>
                <a:gd name="textAreaLeft" fmla="*/ 0 w 608760"/>
                <a:gd name="textAreaRight" fmla="*/ 609120 w 608760"/>
                <a:gd name="textAreaTop" fmla="*/ 0 h 804600"/>
                <a:gd name="textAreaBottom" fmla="*/ 804960 h 80460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2" name="Google Shape;2132;p35"/>
            <p:cNvSpPr/>
            <p:nvPr/>
          </p:nvSpPr>
          <p:spPr>
            <a:xfrm>
              <a:off x="628560" y="3174120"/>
              <a:ext cx="533880" cy="682200"/>
            </a:xfrm>
            <a:custGeom>
              <a:avLst/>
              <a:gdLst>
                <a:gd name="textAreaLeft" fmla="*/ 0 w 533880"/>
                <a:gd name="textAreaRight" fmla="*/ 534240 w 533880"/>
                <a:gd name="textAreaTop" fmla="*/ 0 h 682200"/>
                <a:gd name="textAreaBottom" fmla="*/ 682560 h 68220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3" name="Google Shape;2133;p35"/>
            <p:cNvSpPr/>
            <p:nvPr/>
          </p:nvSpPr>
          <p:spPr>
            <a:xfrm>
              <a:off x="957600" y="3364920"/>
              <a:ext cx="79560" cy="70200"/>
            </a:xfrm>
            <a:custGeom>
              <a:avLst/>
              <a:gdLst>
                <a:gd name="textAreaLeft" fmla="*/ 0 w 79560"/>
                <a:gd name="textAreaRight" fmla="*/ 79920 w 79560"/>
                <a:gd name="textAreaTop" fmla="*/ 0 h 70200"/>
                <a:gd name="textAreaBottom" fmla="*/ 70560 h 7020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4" name="Google Shape;2134;p35"/>
            <p:cNvSpPr/>
            <p:nvPr/>
          </p:nvSpPr>
          <p:spPr>
            <a:xfrm>
              <a:off x="1383120" y="3499920"/>
              <a:ext cx="167040" cy="389520"/>
            </a:xfrm>
            <a:custGeom>
              <a:avLst/>
              <a:gdLst>
                <a:gd name="textAreaLeft" fmla="*/ 0 w 167040"/>
                <a:gd name="textAreaRight" fmla="*/ 167400 w 167040"/>
                <a:gd name="textAreaTop" fmla="*/ 0 h 389520"/>
                <a:gd name="textAreaBottom" fmla="*/ 389880 h 38952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5" name="Google Shape;2135;p35"/>
            <p:cNvSpPr/>
            <p:nvPr/>
          </p:nvSpPr>
          <p:spPr>
            <a:xfrm>
              <a:off x="801720" y="3508920"/>
              <a:ext cx="175320" cy="219240"/>
            </a:xfrm>
            <a:custGeom>
              <a:avLst/>
              <a:gdLst>
                <a:gd name="textAreaLeft" fmla="*/ 0 w 175320"/>
                <a:gd name="textAreaRight" fmla="*/ 175680 w 175320"/>
                <a:gd name="textAreaTop" fmla="*/ 0 h 219240"/>
                <a:gd name="textAreaBottom" fmla="*/ 219600 h 21924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6" name="Google Shape;2136;p35"/>
            <p:cNvSpPr/>
            <p:nvPr/>
          </p:nvSpPr>
          <p:spPr>
            <a:xfrm>
              <a:off x="1108080" y="3560760"/>
              <a:ext cx="136080" cy="311400"/>
            </a:xfrm>
            <a:custGeom>
              <a:avLst/>
              <a:gdLst>
                <a:gd name="textAreaLeft" fmla="*/ 0 w 136080"/>
                <a:gd name="textAreaRight" fmla="*/ 136440 w 136080"/>
                <a:gd name="textAreaTop" fmla="*/ 0 h 311400"/>
                <a:gd name="textAreaBottom" fmla="*/ 311760 h 31140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7" name="Google Shape;2137;p35"/>
            <p:cNvSpPr/>
            <p:nvPr/>
          </p:nvSpPr>
          <p:spPr>
            <a:xfrm>
              <a:off x="490680" y="3265560"/>
              <a:ext cx="163080" cy="302400"/>
            </a:xfrm>
            <a:custGeom>
              <a:avLst/>
              <a:gdLst>
                <a:gd name="textAreaLeft" fmla="*/ 0 w 163080"/>
                <a:gd name="textAreaRight" fmla="*/ 163440 w 163080"/>
                <a:gd name="textAreaTop" fmla="*/ 0 h 302400"/>
                <a:gd name="textAreaBottom" fmla="*/ 302760 h 30240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8" name="Google Shape;2138;p35"/>
            <p:cNvSpPr/>
            <p:nvPr/>
          </p:nvSpPr>
          <p:spPr>
            <a:xfrm>
              <a:off x="799920" y="3735000"/>
              <a:ext cx="71640" cy="151920"/>
            </a:xfrm>
            <a:custGeom>
              <a:avLst/>
              <a:gdLst>
                <a:gd name="textAreaLeft" fmla="*/ 0 w 71640"/>
                <a:gd name="textAreaRight" fmla="*/ 72000 w 71640"/>
                <a:gd name="textAreaTop" fmla="*/ 0 h 151920"/>
                <a:gd name="textAreaBottom" fmla="*/ 152280 h 15192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5960" bIns="75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9" name="Google Shape;2139;p35"/>
            <p:cNvSpPr/>
            <p:nvPr/>
          </p:nvSpPr>
          <p:spPr>
            <a:xfrm>
              <a:off x="1116000" y="3133800"/>
              <a:ext cx="84600" cy="95040"/>
            </a:xfrm>
            <a:custGeom>
              <a:avLst/>
              <a:gdLst>
                <a:gd name="textAreaLeft" fmla="*/ 0 w 84600"/>
                <a:gd name="textAreaRight" fmla="*/ 84960 w 84600"/>
                <a:gd name="textAreaTop" fmla="*/ 0 h 95040"/>
                <a:gd name="textAreaBottom" fmla="*/ 95400 h 9504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0" name="Google Shape;2140;p35"/>
            <p:cNvSpPr/>
            <p:nvPr/>
          </p:nvSpPr>
          <p:spPr>
            <a:xfrm>
              <a:off x="885240" y="3086640"/>
              <a:ext cx="85320" cy="96480"/>
            </a:xfrm>
            <a:custGeom>
              <a:avLst/>
              <a:gdLst>
                <a:gd name="textAreaLeft" fmla="*/ 0 w 85320"/>
                <a:gd name="textAreaRight" fmla="*/ 85680 w 85320"/>
                <a:gd name="textAreaTop" fmla="*/ 0 h 96480"/>
                <a:gd name="textAreaBottom" fmla="*/ 96840 h 9648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8240" bIns="48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 name="TextBox 1">
            <a:extLst>
              <a:ext uri="{FF2B5EF4-FFF2-40B4-BE49-F238E27FC236}">
                <a16:creationId xmlns:a16="http://schemas.microsoft.com/office/drawing/2014/main" id="{DF12F0F7-0DD3-FEF4-03C5-4E9FF8AD0501}"/>
              </a:ext>
            </a:extLst>
          </p:cNvPr>
          <p:cNvSpPr txBox="1"/>
          <p:nvPr/>
        </p:nvSpPr>
        <p:spPr>
          <a:xfrm>
            <a:off x="3887521" y="3782055"/>
            <a:ext cx="1482009" cy="369332"/>
          </a:xfrm>
          <a:prstGeom prst="rect">
            <a:avLst/>
          </a:prstGeom>
          <a:noFill/>
        </p:spPr>
        <p:txBody>
          <a:bodyPr wrap="none" rtlCol="0">
            <a:spAutoFit/>
          </a:bodyPr>
          <a:lstStyle/>
          <a:p>
            <a:r>
              <a:rPr lang="en-IN" dirty="0"/>
              <a:t>~GROUP-11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 name="PlaceHolder 1"/>
          <p:cNvSpPr>
            <a:spLocks noGrp="1"/>
          </p:cNvSpPr>
          <p:nvPr>
            <p:ph type="title"/>
          </p:nvPr>
        </p:nvSpPr>
        <p:spPr>
          <a:xfrm>
            <a:off x="1179783" y="617084"/>
            <a:ext cx="4976937" cy="739678"/>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500" b="1" strike="noStrike" spc="-1" dirty="0">
                <a:solidFill>
                  <a:schemeClr val="dk1"/>
                </a:solidFill>
                <a:highlight>
                  <a:srgbClr val="D5D9EE"/>
                </a:highlight>
                <a:latin typeface="Varela Round"/>
                <a:ea typeface="Varela Round"/>
              </a:rPr>
              <a:t>Data Collection Methods</a:t>
            </a:r>
            <a:endParaRPr lang="fr-FR" sz="3500" b="0" strike="noStrike" spc="-1" dirty="0">
              <a:solidFill>
                <a:schemeClr val="dk1"/>
              </a:solidFill>
              <a:latin typeface="Arial"/>
            </a:endParaRPr>
          </a:p>
        </p:txBody>
      </p:sp>
      <p:grpSp>
        <p:nvGrpSpPr>
          <p:cNvPr id="2236" name="Google Shape;2227;p38"/>
          <p:cNvGrpSpPr/>
          <p:nvPr/>
        </p:nvGrpSpPr>
        <p:grpSpPr>
          <a:xfrm>
            <a:off x="5812200" y="1029240"/>
            <a:ext cx="2321640" cy="2492280"/>
            <a:chOff x="5812200" y="1029240"/>
            <a:chExt cx="2321640" cy="2492280"/>
          </a:xfrm>
        </p:grpSpPr>
        <p:sp>
          <p:nvSpPr>
            <p:cNvPr id="2237" name="Google Shape;2228;p38"/>
            <p:cNvSpPr/>
            <p:nvPr/>
          </p:nvSpPr>
          <p:spPr>
            <a:xfrm rot="8962200" flipV="1">
              <a:off x="6216120" y="1274760"/>
              <a:ext cx="1513440" cy="2000160"/>
            </a:xfrm>
            <a:custGeom>
              <a:avLst/>
              <a:gdLst>
                <a:gd name="textAreaLeft" fmla="*/ 0 w 1513440"/>
                <a:gd name="textAreaRight" fmla="*/ 1513800 w 1513440"/>
                <a:gd name="textAreaTop" fmla="*/ 360 h 2000160"/>
                <a:gd name="textAreaBottom" fmla="*/ 2000880 h 200016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8" name="Google Shape;2229;p38"/>
            <p:cNvSpPr/>
            <p:nvPr/>
          </p:nvSpPr>
          <p:spPr>
            <a:xfrm rot="8962200" flipV="1">
              <a:off x="6218640" y="1293840"/>
              <a:ext cx="1449720" cy="1963800"/>
            </a:xfrm>
            <a:custGeom>
              <a:avLst/>
              <a:gdLst>
                <a:gd name="textAreaLeft" fmla="*/ 0 w 1449720"/>
                <a:gd name="textAreaRight" fmla="*/ 1450080 w 1449720"/>
                <a:gd name="textAreaTop" fmla="*/ -360 h 1963800"/>
                <a:gd name="textAreaBottom" fmla="*/ 1963800 h 19638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9" name="Google Shape;2230;p38"/>
            <p:cNvSpPr/>
            <p:nvPr/>
          </p:nvSpPr>
          <p:spPr>
            <a:xfrm rot="8962200" flipV="1">
              <a:off x="7715520" y="2526840"/>
              <a:ext cx="356760" cy="337320"/>
            </a:xfrm>
            <a:custGeom>
              <a:avLst/>
              <a:gdLst>
                <a:gd name="textAreaLeft" fmla="*/ 0 w 356760"/>
                <a:gd name="textAreaRight" fmla="*/ 357120 w 356760"/>
                <a:gd name="textAreaTop" fmla="*/ -360 h 337320"/>
                <a:gd name="textAreaBottom" fmla="*/ 337320 h 3373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0" name="Google Shape;2231;p38"/>
            <p:cNvSpPr/>
            <p:nvPr/>
          </p:nvSpPr>
          <p:spPr>
            <a:xfrm rot="8962200" flipV="1">
              <a:off x="7540920" y="2448000"/>
              <a:ext cx="372240" cy="346680"/>
            </a:xfrm>
            <a:custGeom>
              <a:avLst/>
              <a:gdLst>
                <a:gd name="textAreaLeft" fmla="*/ 0 w 372240"/>
                <a:gd name="textAreaRight" fmla="*/ 372600 w 372240"/>
                <a:gd name="textAreaTop" fmla="*/ -360 h 346680"/>
                <a:gd name="textAreaBottom" fmla="*/ 346680 h 34668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1" name="Google Shape;2232;p38"/>
            <p:cNvSpPr/>
            <p:nvPr/>
          </p:nvSpPr>
          <p:spPr>
            <a:xfrm rot="8962200" flipV="1">
              <a:off x="7572600" y="2490120"/>
              <a:ext cx="311760" cy="262440"/>
            </a:xfrm>
            <a:custGeom>
              <a:avLst/>
              <a:gdLst>
                <a:gd name="textAreaLeft" fmla="*/ 0 w 311760"/>
                <a:gd name="textAreaRight" fmla="*/ 312120 w 311760"/>
                <a:gd name="textAreaTop" fmla="*/ -360 h 262440"/>
                <a:gd name="textAreaBottom" fmla="*/ 262440 h 26244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2" name="Google Shape;2233;p38"/>
            <p:cNvSpPr/>
            <p:nvPr/>
          </p:nvSpPr>
          <p:spPr>
            <a:xfrm rot="8962200" flipV="1">
              <a:off x="5868000" y="1712160"/>
              <a:ext cx="267120" cy="291960"/>
            </a:xfrm>
            <a:custGeom>
              <a:avLst/>
              <a:gdLst>
                <a:gd name="textAreaLeft" fmla="*/ 0 w 267120"/>
                <a:gd name="textAreaRight" fmla="*/ 267480 w 267120"/>
                <a:gd name="textAreaTop" fmla="*/ -360 h 291960"/>
                <a:gd name="textAreaBottom" fmla="*/ 291960 h 29196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3" name="Google Shape;2234;p38"/>
            <p:cNvSpPr/>
            <p:nvPr/>
          </p:nvSpPr>
          <p:spPr>
            <a:xfrm rot="8962200" flipV="1">
              <a:off x="5826960" y="1773720"/>
              <a:ext cx="81360" cy="81360"/>
            </a:xfrm>
            <a:custGeom>
              <a:avLst/>
              <a:gdLst>
                <a:gd name="textAreaLeft" fmla="*/ 0 w 81360"/>
                <a:gd name="textAreaRight" fmla="*/ 81720 w 81360"/>
                <a:gd name="textAreaTop" fmla="*/ 360 h 81360"/>
                <a:gd name="textAreaBottom" fmla="*/ 82080 h 8136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4" name="Google Shape;2235;p38"/>
            <p:cNvSpPr/>
            <p:nvPr/>
          </p:nvSpPr>
          <p:spPr>
            <a:xfrm rot="8962200" flipV="1">
              <a:off x="7548480" y="2563920"/>
              <a:ext cx="406800" cy="412920"/>
            </a:xfrm>
            <a:custGeom>
              <a:avLst/>
              <a:gdLst>
                <a:gd name="textAreaLeft" fmla="*/ 0 w 406800"/>
                <a:gd name="textAreaRight" fmla="*/ 407160 w 406800"/>
                <a:gd name="textAreaTop" fmla="*/ -360 h 412920"/>
                <a:gd name="textAreaBottom" fmla="*/ 412920 h 4129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5" name="Google Shape;2236;p38"/>
            <p:cNvSpPr/>
            <p:nvPr/>
          </p:nvSpPr>
          <p:spPr>
            <a:xfrm rot="8962200" flipV="1">
              <a:off x="7435800" y="2257920"/>
              <a:ext cx="176400" cy="200160"/>
            </a:xfrm>
            <a:custGeom>
              <a:avLst/>
              <a:gdLst>
                <a:gd name="textAreaLeft" fmla="*/ 0 w 176400"/>
                <a:gd name="textAreaRight" fmla="*/ 176760 w 176400"/>
                <a:gd name="textAreaTop" fmla="*/ 360 h 200160"/>
                <a:gd name="textAreaBottom" fmla="*/ 200880 h 20016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6" name="Google Shape;2237;p38"/>
            <p:cNvSpPr/>
            <p:nvPr/>
          </p:nvSpPr>
          <p:spPr>
            <a:xfrm rot="8962200" flipV="1">
              <a:off x="6021000" y="1928160"/>
              <a:ext cx="271440" cy="355680"/>
            </a:xfrm>
            <a:custGeom>
              <a:avLst/>
              <a:gdLst>
                <a:gd name="textAreaLeft" fmla="*/ 0 w 271440"/>
                <a:gd name="textAreaRight" fmla="*/ 271800 w 271440"/>
                <a:gd name="textAreaTop" fmla="*/ 360 h 355680"/>
                <a:gd name="textAreaBottom" fmla="*/ 356400 h 3556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7" name="Google Shape;2238;p38"/>
            <p:cNvSpPr/>
            <p:nvPr/>
          </p:nvSpPr>
          <p:spPr>
            <a:xfrm rot="8962200" flipV="1">
              <a:off x="6783120" y="2211840"/>
              <a:ext cx="180000" cy="218520"/>
            </a:xfrm>
            <a:custGeom>
              <a:avLst/>
              <a:gdLst>
                <a:gd name="textAreaLeft" fmla="*/ 0 w 180000"/>
                <a:gd name="textAreaRight" fmla="*/ 180360 w 180000"/>
                <a:gd name="textAreaTop" fmla="*/ -360 h 218520"/>
                <a:gd name="textAreaBottom" fmla="*/ 218520 h 2185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8" name="Google Shape;2239;p38"/>
            <p:cNvSpPr/>
            <p:nvPr/>
          </p:nvSpPr>
          <p:spPr>
            <a:xfrm rot="8962200" flipV="1">
              <a:off x="7054560" y="2376000"/>
              <a:ext cx="72360" cy="82080"/>
            </a:xfrm>
            <a:custGeom>
              <a:avLst/>
              <a:gdLst>
                <a:gd name="textAreaLeft" fmla="*/ 0 w 72360"/>
                <a:gd name="textAreaRight" fmla="*/ 72720 w 72360"/>
                <a:gd name="textAreaTop" fmla="*/ 360 h 82080"/>
                <a:gd name="textAreaBottom" fmla="*/ 82800 h 8208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9" name="Google Shape;2240;p38"/>
            <p:cNvSpPr/>
            <p:nvPr/>
          </p:nvSpPr>
          <p:spPr>
            <a:xfrm rot="8962200" flipV="1">
              <a:off x="7833600" y="2503800"/>
              <a:ext cx="77040" cy="73080"/>
            </a:xfrm>
            <a:custGeom>
              <a:avLst/>
              <a:gdLst>
                <a:gd name="textAreaLeft" fmla="*/ 0 w 77040"/>
                <a:gd name="textAreaRight" fmla="*/ 77400 w 77040"/>
                <a:gd name="textAreaTop" fmla="*/ -360 h 73080"/>
                <a:gd name="textAreaBottom" fmla="*/ 73080 h 7308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6720" bIns="36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0" name="Google Shape;2241;p38"/>
            <p:cNvSpPr/>
            <p:nvPr/>
          </p:nvSpPr>
          <p:spPr>
            <a:xfrm rot="8962200" flipV="1">
              <a:off x="5997960" y="1703880"/>
              <a:ext cx="183240" cy="145800"/>
            </a:xfrm>
            <a:custGeom>
              <a:avLst/>
              <a:gdLst>
                <a:gd name="textAreaLeft" fmla="*/ 0 w 183240"/>
                <a:gd name="textAreaRight" fmla="*/ 183600 w 183240"/>
                <a:gd name="textAreaTop" fmla="*/ -360 h 145800"/>
                <a:gd name="textAreaBottom" fmla="*/ 145800 h 14580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51" name="Google Shape;2242;p38"/>
          <p:cNvSpPr/>
          <p:nvPr/>
        </p:nvSpPr>
        <p:spPr>
          <a:xfrm rot="144600">
            <a:off x="3913560" y="1503000"/>
            <a:ext cx="1770480" cy="1489680"/>
          </a:xfrm>
          <a:custGeom>
            <a:avLst/>
            <a:gdLst>
              <a:gd name="textAreaLeft" fmla="*/ 0 w 1770480"/>
              <a:gd name="textAreaRight" fmla="*/ 1770840 w 1770480"/>
              <a:gd name="textAreaTop" fmla="*/ 0 h 1489680"/>
              <a:gd name="textAreaBottom" fmla="*/ 1490040 h 1489680"/>
            </a:gdLst>
            <a:ahLst/>
            <a:cxnLst/>
            <a:rect l="textAreaLeft" t="textAreaTop" r="textAreaRight" b="textAreaBottom"/>
            <a:pathLst>
              <a:path w="23947" h="2015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2" name="Google Shape;2243;p38"/>
          <p:cNvSpPr/>
          <p:nvPr/>
        </p:nvSpPr>
        <p:spPr>
          <a:xfrm>
            <a:off x="5604480" y="2251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3" name="Google Shape;2244;p38"/>
          <p:cNvSpPr/>
          <p:nvPr/>
        </p:nvSpPr>
        <p:spPr>
          <a:xfrm>
            <a:off x="6868440" y="8449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4" name="Google Shape;2245;p38"/>
          <p:cNvSpPr/>
          <p:nvPr/>
        </p:nvSpPr>
        <p:spPr>
          <a:xfrm>
            <a:off x="8016120" y="4222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5" name="Google Shape;2246;p38"/>
          <p:cNvSpPr/>
          <p:nvPr/>
        </p:nvSpPr>
        <p:spPr>
          <a:xfrm>
            <a:off x="1118520" y="1270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6" name="Google Shape;2247;p38"/>
          <p:cNvSpPr/>
          <p:nvPr/>
        </p:nvSpPr>
        <p:spPr>
          <a:xfrm>
            <a:off x="1507680" y="722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7" name="Google Shape;2248;p38"/>
          <p:cNvSpPr/>
          <p:nvPr/>
        </p:nvSpPr>
        <p:spPr>
          <a:xfrm>
            <a:off x="8148600" y="5896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 name="Subtitle 1">
            <a:extLst>
              <a:ext uri="{FF2B5EF4-FFF2-40B4-BE49-F238E27FC236}">
                <a16:creationId xmlns:a16="http://schemas.microsoft.com/office/drawing/2014/main" id="{3ABBB174-2598-048D-E84E-5E36E265862B}"/>
              </a:ext>
            </a:extLst>
          </p:cNvPr>
          <p:cNvSpPr>
            <a:spLocks noGrp="1" noChangeArrowheads="1"/>
          </p:cNvSpPr>
          <p:nvPr>
            <p:ph type="subTitle"/>
          </p:nvPr>
        </p:nvSpPr>
        <p:spPr bwMode="auto">
          <a:xfrm>
            <a:off x="693359" y="1134254"/>
            <a:ext cx="464280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Segoe Print" panose="020006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The dataset was obtained from the </a:t>
            </a:r>
            <a:r>
              <a:rPr kumimoji="0" lang="en-US" altLang="en-US" sz="1400" b="1" i="0" u="none" strike="noStrike" cap="none" normalizeH="0" baseline="0" dirty="0" err="1">
                <a:ln>
                  <a:noFill/>
                </a:ln>
                <a:solidFill>
                  <a:schemeClr val="tx1"/>
                </a:solidFill>
                <a:effectLst/>
                <a:latin typeface="Segoe Print" panose="02000600000000000000" pitchFamily="2" charset="0"/>
              </a:rPr>
              <a:t>DiseaseSymptomKB</a:t>
            </a:r>
            <a:r>
              <a:rPr kumimoji="0" lang="en-US" altLang="en-US" sz="1400" b="1" i="0" u="none" strike="noStrike" cap="none" normalizeH="0" baseline="0" dirty="0">
                <a:ln>
                  <a:noFill/>
                </a:ln>
                <a:solidFill>
                  <a:schemeClr val="tx1"/>
                </a:solidFill>
                <a:effectLst/>
                <a:latin typeface="Segoe Print" panose="02000600000000000000" pitchFamily="2" charset="0"/>
              </a:rPr>
              <a:t> project</a:t>
            </a:r>
            <a:r>
              <a:rPr kumimoji="0" lang="en-US" altLang="en-US" sz="1400" b="0" i="0" u="none" strike="noStrike" cap="none" normalizeH="0" baseline="0" dirty="0">
                <a:ln>
                  <a:noFill/>
                </a:ln>
                <a:solidFill>
                  <a:schemeClr val="tx1"/>
                </a:solidFill>
                <a:effectLst/>
                <a:latin typeface="Segoe Print" panose="02000600000000000000" pitchFamily="2" charset="0"/>
              </a:rPr>
              <a:t> by Columbia University.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It contains a </a:t>
            </a:r>
            <a:r>
              <a:rPr kumimoji="0" lang="en-US" altLang="en-US" sz="1400" b="1" i="0" u="none" strike="noStrike" cap="none" normalizeH="0" baseline="0" dirty="0">
                <a:ln>
                  <a:noFill/>
                </a:ln>
                <a:solidFill>
                  <a:schemeClr val="tx1"/>
                </a:solidFill>
                <a:effectLst/>
                <a:latin typeface="Segoe Print" panose="02000600000000000000" pitchFamily="2" charset="0"/>
              </a:rPr>
              <a:t>structured mapping of diseases and their associated symptoms</a:t>
            </a:r>
            <a:r>
              <a:rPr kumimoji="0" lang="en-US" altLang="en-US" sz="1400" b="0" i="0" u="none" strike="noStrike" cap="none" normalizeH="0" baseline="0" dirty="0">
                <a:ln>
                  <a:noFill/>
                </a:ln>
                <a:solidFill>
                  <a:schemeClr val="tx1"/>
                </a:solidFill>
                <a:effectLst/>
                <a:latin typeface="Segoe Print" panose="020006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Data includes: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Segoe Print" panose="02000600000000000000" pitchFamily="2" charset="0"/>
              </a:rPr>
              <a:t>Multiple diseases</a:t>
            </a:r>
            <a:r>
              <a:rPr kumimoji="0" lang="en-US" altLang="en-US" sz="1400" b="0" i="0" u="none" strike="noStrike" cap="none" normalizeH="0" baseline="0" dirty="0">
                <a:ln>
                  <a:noFill/>
                </a:ln>
                <a:solidFill>
                  <a:schemeClr val="tx1"/>
                </a:solidFill>
                <a:effectLst/>
                <a:latin typeface="Segoe Print" panose="02000600000000000000" pitchFamily="2" charset="0"/>
              </a:rPr>
              <a:t> across various categories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Segoe Print" panose="02000600000000000000" pitchFamily="2" charset="0"/>
              </a:rPr>
              <a:t>Sets of symptoms</a:t>
            </a:r>
            <a:r>
              <a:rPr kumimoji="0" lang="en-US" altLang="en-US" sz="1400" b="0" i="0" u="none" strike="noStrike" cap="none" normalizeH="0" baseline="0" dirty="0">
                <a:ln>
                  <a:noFill/>
                </a:ln>
                <a:solidFill>
                  <a:schemeClr val="tx1"/>
                </a:solidFill>
                <a:effectLst/>
                <a:latin typeface="Segoe Print" panose="02000600000000000000" pitchFamily="2" charset="0"/>
              </a:rPr>
              <a:t> linked to each disease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Format: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Stored as structured text or CSV files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Each row represents a </a:t>
            </a:r>
            <a:r>
              <a:rPr kumimoji="0" lang="en-US" altLang="en-US" sz="1400" b="1" i="0" u="none" strike="noStrike" cap="none" normalizeH="0" baseline="0" dirty="0">
                <a:ln>
                  <a:noFill/>
                </a:ln>
                <a:solidFill>
                  <a:schemeClr val="tx1"/>
                </a:solidFill>
                <a:effectLst/>
                <a:latin typeface="Segoe Print" panose="02000600000000000000" pitchFamily="2" charset="0"/>
              </a:rPr>
              <a:t>disease instance</a:t>
            </a:r>
            <a:r>
              <a:rPr kumimoji="0" lang="en-US" altLang="en-US" sz="1400" b="0" i="0" u="none" strike="noStrike" cap="none" normalizeH="0" baseline="0" dirty="0">
                <a:ln>
                  <a:noFill/>
                </a:ln>
                <a:solidFill>
                  <a:schemeClr val="tx1"/>
                </a:solidFill>
                <a:effectLst/>
                <a:latin typeface="Segoe Print" panose="02000600000000000000" pitchFamily="2" charset="0"/>
              </a:rPr>
              <a:t>, with symptoms as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Segoe Print" panose="02000600000000000000" pitchFamily="2" charset="0"/>
              </a:rPr>
              <a:t>✅ This high-quality dataset provided a strong foundation for training accurate and reliable machine learning models.</a:t>
            </a:r>
          </a:p>
        </p:txBody>
      </p:sp>
      <p:pic>
        <p:nvPicPr>
          <p:cNvPr id="4" name="Picture 3">
            <a:extLst>
              <a:ext uri="{FF2B5EF4-FFF2-40B4-BE49-F238E27FC236}">
                <a16:creationId xmlns:a16="http://schemas.microsoft.com/office/drawing/2014/main" id="{AA9CBFCE-716A-D79C-5016-898580F49498}"/>
              </a:ext>
            </a:extLst>
          </p:cNvPr>
          <p:cNvPicPr>
            <a:picLocks noChangeAspect="1"/>
          </p:cNvPicPr>
          <p:nvPr/>
        </p:nvPicPr>
        <p:blipFill>
          <a:blip r:embed="rId2"/>
          <a:stretch>
            <a:fillRect/>
          </a:stretch>
        </p:blipFill>
        <p:spPr>
          <a:xfrm>
            <a:off x="5120243" y="1674793"/>
            <a:ext cx="3330398" cy="27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C3A27-9B52-DBE3-49C3-857E46914FE0}"/>
            </a:ext>
          </a:extLst>
        </p:cNvPr>
        <p:cNvGrpSpPr/>
        <p:nvPr/>
      </p:nvGrpSpPr>
      <p:grpSpPr>
        <a:xfrm>
          <a:off x="0" y="0"/>
          <a:ext cx="0" cy="0"/>
          <a:chOff x="0" y="0"/>
          <a:chExt cx="0" cy="0"/>
        </a:xfrm>
      </p:grpSpPr>
      <p:sp>
        <p:nvSpPr>
          <p:cNvPr id="2234" name="PlaceHolder 1">
            <a:extLst>
              <a:ext uri="{FF2B5EF4-FFF2-40B4-BE49-F238E27FC236}">
                <a16:creationId xmlns:a16="http://schemas.microsoft.com/office/drawing/2014/main" id="{B3E3CA1B-4675-A472-D1ED-151EDBA286FE}"/>
              </a:ext>
            </a:extLst>
          </p:cNvPr>
          <p:cNvSpPr>
            <a:spLocks noGrp="1"/>
          </p:cNvSpPr>
          <p:nvPr>
            <p:ph type="title"/>
          </p:nvPr>
        </p:nvSpPr>
        <p:spPr>
          <a:xfrm>
            <a:off x="1179783" y="617084"/>
            <a:ext cx="4976937" cy="739678"/>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1" strike="noStrike" spc="-1" dirty="0">
                <a:solidFill>
                  <a:schemeClr val="dk1"/>
                </a:solidFill>
                <a:highlight>
                  <a:srgbClr val="D5D9EE"/>
                </a:highlight>
                <a:latin typeface="Varela Round"/>
                <a:ea typeface="Varela Round"/>
              </a:rPr>
              <a:t>Implementations</a:t>
            </a:r>
            <a:endParaRPr lang="fr-FR" sz="3500" b="0" strike="noStrike" spc="-1" dirty="0">
              <a:solidFill>
                <a:schemeClr val="dk1"/>
              </a:solidFill>
              <a:latin typeface="Arial"/>
            </a:endParaRPr>
          </a:p>
        </p:txBody>
      </p:sp>
      <p:grpSp>
        <p:nvGrpSpPr>
          <p:cNvPr id="2236" name="Google Shape;2227;p38">
            <a:extLst>
              <a:ext uri="{FF2B5EF4-FFF2-40B4-BE49-F238E27FC236}">
                <a16:creationId xmlns:a16="http://schemas.microsoft.com/office/drawing/2014/main" id="{716616DE-B950-F22F-C6DA-022A30DC278E}"/>
              </a:ext>
            </a:extLst>
          </p:cNvPr>
          <p:cNvGrpSpPr/>
          <p:nvPr/>
        </p:nvGrpSpPr>
        <p:grpSpPr>
          <a:xfrm>
            <a:off x="5812200" y="1029240"/>
            <a:ext cx="2321640" cy="2492280"/>
            <a:chOff x="5812200" y="1029240"/>
            <a:chExt cx="2321640" cy="2492280"/>
          </a:xfrm>
        </p:grpSpPr>
        <p:sp>
          <p:nvSpPr>
            <p:cNvPr id="2237" name="Google Shape;2228;p38">
              <a:extLst>
                <a:ext uri="{FF2B5EF4-FFF2-40B4-BE49-F238E27FC236}">
                  <a16:creationId xmlns:a16="http://schemas.microsoft.com/office/drawing/2014/main" id="{444D24B7-DF4F-B9BB-053A-81ACA30AC85B}"/>
                </a:ext>
              </a:extLst>
            </p:cNvPr>
            <p:cNvSpPr/>
            <p:nvPr/>
          </p:nvSpPr>
          <p:spPr>
            <a:xfrm rot="8962200" flipV="1">
              <a:off x="6216120" y="1274760"/>
              <a:ext cx="1513440" cy="2000160"/>
            </a:xfrm>
            <a:custGeom>
              <a:avLst/>
              <a:gdLst>
                <a:gd name="textAreaLeft" fmla="*/ 0 w 1513440"/>
                <a:gd name="textAreaRight" fmla="*/ 1513800 w 1513440"/>
                <a:gd name="textAreaTop" fmla="*/ 360 h 2000160"/>
                <a:gd name="textAreaBottom" fmla="*/ 2000880 h 200016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8" name="Google Shape;2229;p38">
              <a:extLst>
                <a:ext uri="{FF2B5EF4-FFF2-40B4-BE49-F238E27FC236}">
                  <a16:creationId xmlns:a16="http://schemas.microsoft.com/office/drawing/2014/main" id="{F54D0593-ED86-0582-0328-928C72EF8D96}"/>
                </a:ext>
              </a:extLst>
            </p:cNvPr>
            <p:cNvSpPr/>
            <p:nvPr/>
          </p:nvSpPr>
          <p:spPr>
            <a:xfrm rot="8962200" flipV="1">
              <a:off x="6218640" y="1293840"/>
              <a:ext cx="1449720" cy="1963800"/>
            </a:xfrm>
            <a:custGeom>
              <a:avLst/>
              <a:gdLst>
                <a:gd name="textAreaLeft" fmla="*/ 0 w 1449720"/>
                <a:gd name="textAreaRight" fmla="*/ 1450080 w 1449720"/>
                <a:gd name="textAreaTop" fmla="*/ -360 h 1963800"/>
                <a:gd name="textAreaBottom" fmla="*/ 1963800 h 19638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9" name="Google Shape;2230;p38">
              <a:extLst>
                <a:ext uri="{FF2B5EF4-FFF2-40B4-BE49-F238E27FC236}">
                  <a16:creationId xmlns:a16="http://schemas.microsoft.com/office/drawing/2014/main" id="{35463D55-FF37-8FB4-DA38-8BD17224CFF9}"/>
                </a:ext>
              </a:extLst>
            </p:cNvPr>
            <p:cNvSpPr/>
            <p:nvPr/>
          </p:nvSpPr>
          <p:spPr>
            <a:xfrm rot="8962200" flipV="1">
              <a:off x="7715520" y="2526840"/>
              <a:ext cx="356760" cy="337320"/>
            </a:xfrm>
            <a:custGeom>
              <a:avLst/>
              <a:gdLst>
                <a:gd name="textAreaLeft" fmla="*/ 0 w 356760"/>
                <a:gd name="textAreaRight" fmla="*/ 357120 w 356760"/>
                <a:gd name="textAreaTop" fmla="*/ -360 h 337320"/>
                <a:gd name="textAreaBottom" fmla="*/ 337320 h 3373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0" name="Google Shape;2231;p38">
              <a:extLst>
                <a:ext uri="{FF2B5EF4-FFF2-40B4-BE49-F238E27FC236}">
                  <a16:creationId xmlns:a16="http://schemas.microsoft.com/office/drawing/2014/main" id="{200B9407-ABAB-DAAE-0FCF-9E7C2FBA2F60}"/>
                </a:ext>
              </a:extLst>
            </p:cNvPr>
            <p:cNvSpPr/>
            <p:nvPr/>
          </p:nvSpPr>
          <p:spPr>
            <a:xfrm rot="8962200" flipV="1">
              <a:off x="7540920" y="2448000"/>
              <a:ext cx="372240" cy="346680"/>
            </a:xfrm>
            <a:custGeom>
              <a:avLst/>
              <a:gdLst>
                <a:gd name="textAreaLeft" fmla="*/ 0 w 372240"/>
                <a:gd name="textAreaRight" fmla="*/ 372600 w 372240"/>
                <a:gd name="textAreaTop" fmla="*/ -360 h 346680"/>
                <a:gd name="textAreaBottom" fmla="*/ 346680 h 34668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1" name="Google Shape;2232;p38">
              <a:extLst>
                <a:ext uri="{FF2B5EF4-FFF2-40B4-BE49-F238E27FC236}">
                  <a16:creationId xmlns:a16="http://schemas.microsoft.com/office/drawing/2014/main" id="{2BCE9C84-3927-85BB-42FB-C6EEF3289B3D}"/>
                </a:ext>
              </a:extLst>
            </p:cNvPr>
            <p:cNvSpPr/>
            <p:nvPr/>
          </p:nvSpPr>
          <p:spPr>
            <a:xfrm rot="8962200" flipV="1">
              <a:off x="7572600" y="2490120"/>
              <a:ext cx="311760" cy="262440"/>
            </a:xfrm>
            <a:custGeom>
              <a:avLst/>
              <a:gdLst>
                <a:gd name="textAreaLeft" fmla="*/ 0 w 311760"/>
                <a:gd name="textAreaRight" fmla="*/ 312120 w 311760"/>
                <a:gd name="textAreaTop" fmla="*/ -360 h 262440"/>
                <a:gd name="textAreaBottom" fmla="*/ 262440 h 26244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2" name="Google Shape;2233;p38">
              <a:extLst>
                <a:ext uri="{FF2B5EF4-FFF2-40B4-BE49-F238E27FC236}">
                  <a16:creationId xmlns:a16="http://schemas.microsoft.com/office/drawing/2014/main" id="{A785F925-30F6-E371-6775-E69F0BB94CD1}"/>
                </a:ext>
              </a:extLst>
            </p:cNvPr>
            <p:cNvSpPr/>
            <p:nvPr/>
          </p:nvSpPr>
          <p:spPr>
            <a:xfrm rot="8962200" flipV="1">
              <a:off x="5868000" y="1712160"/>
              <a:ext cx="267120" cy="291960"/>
            </a:xfrm>
            <a:custGeom>
              <a:avLst/>
              <a:gdLst>
                <a:gd name="textAreaLeft" fmla="*/ 0 w 267120"/>
                <a:gd name="textAreaRight" fmla="*/ 267480 w 267120"/>
                <a:gd name="textAreaTop" fmla="*/ -360 h 291960"/>
                <a:gd name="textAreaBottom" fmla="*/ 291960 h 29196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3" name="Google Shape;2234;p38">
              <a:extLst>
                <a:ext uri="{FF2B5EF4-FFF2-40B4-BE49-F238E27FC236}">
                  <a16:creationId xmlns:a16="http://schemas.microsoft.com/office/drawing/2014/main" id="{10DCBEFE-00A3-74BC-E60E-A5C7B84358EB}"/>
                </a:ext>
              </a:extLst>
            </p:cNvPr>
            <p:cNvSpPr/>
            <p:nvPr/>
          </p:nvSpPr>
          <p:spPr>
            <a:xfrm rot="8962200" flipV="1">
              <a:off x="5826960" y="1773720"/>
              <a:ext cx="81360" cy="81360"/>
            </a:xfrm>
            <a:custGeom>
              <a:avLst/>
              <a:gdLst>
                <a:gd name="textAreaLeft" fmla="*/ 0 w 81360"/>
                <a:gd name="textAreaRight" fmla="*/ 81720 w 81360"/>
                <a:gd name="textAreaTop" fmla="*/ 360 h 81360"/>
                <a:gd name="textAreaBottom" fmla="*/ 82080 h 8136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4" name="Google Shape;2235;p38">
              <a:extLst>
                <a:ext uri="{FF2B5EF4-FFF2-40B4-BE49-F238E27FC236}">
                  <a16:creationId xmlns:a16="http://schemas.microsoft.com/office/drawing/2014/main" id="{F5A93503-52E4-8FC9-98FB-81535E784F7E}"/>
                </a:ext>
              </a:extLst>
            </p:cNvPr>
            <p:cNvSpPr/>
            <p:nvPr/>
          </p:nvSpPr>
          <p:spPr>
            <a:xfrm rot="8962200" flipV="1">
              <a:off x="7548480" y="2563920"/>
              <a:ext cx="406800" cy="412920"/>
            </a:xfrm>
            <a:custGeom>
              <a:avLst/>
              <a:gdLst>
                <a:gd name="textAreaLeft" fmla="*/ 0 w 406800"/>
                <a:gd name="textAreaRight" fmla="*/ 407160 w 406800"/>
                <a:gd name="textAreaTop" fmla="*/ -360 h 412920"/>
                <a:gd name="textAreaBottom" fmla="*/ 412920 h 4129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5" name="Google Shape;2236;p38">
              <a:extLst>
                <a:ext uri="{FF2B5EF4-FFF2-40B4-BE49-F238E27FC236}">
                  <a16:creationId xmlns:a16="http://schemas.microsoft.com/office/drawing/2014/main" id="{8866CD36-A3FB-15FB-C091-ABF655D75A8D}"/>
                </a:ext>
              </a:extLst>
            </p:cNvPr>
            <p:cNvSpPr/>
            <p:nvPr/>
          </p:nvSpPr>
          <p:spPr>
            <a:xfrm rot="8962200" flipV="1">
              <a:off x="7435800" y="2257920"/>
              <a:ext cx="176400" cy="200160"/>
            </a:xfrm>
            <a:custGeom>
              <a:avLst/>
              <a:gdLst>
                <a:gd name="textAreaLeft" fmla="*/ 0 w 176400"/>
                <a:gd name="textAreaRight" fmla="*/ 176760 w 176400"/>
                <a:gd name="textAreaTop" fmla="*/ 360 h 200160"/>
                <a:gd name="textAreaBottom" fmla="*/ 200880 h 20016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6" name="Google Shape;2237;p38">
              <a:extLst>
                <a:ext uri="{FF2B5EF4-FFF2-40B4-BE49-F238E27FC236}">
                  <a16:creationId xmlns:a16="http://schemas.microsoft.com/office/drawing/2014/main" id="{72FD5467-1FF5-F127-93DA-FC48AF871109}"/>
                </a:ext>
              </a:extLst>
            </p:cNvPr>
            <p:cNvSpPr/>
            <p:nvPr/>
          </p:nvSpPr>
          <p:spPr>
            <a:xfrm rot="8962200" flipV="1">
              <a:off x="6021000" y="1928160"/>
              <a:ext cx="271440" cy="355680"/>
            </a:xfrm>
            <a:custGeom>
              <a:avLst/>
              <a:gdLst>
                <a:gd name="textAreaLeft" fmla="*/ 0 w 271440"/>
                <a:gd name="textAreaRight" fmla="*/ 271800 w 271440"/>
                <a:gd name="textAreaTop" fmla="*/ 360 h 355680"/>
                <a:gd name="textAreaBottom" fmla="*/ 356400 h 3556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7" name="Google Shape;2238;p38">
              <a:extLst>
                <a:ext uri="{FF2B5EF4-FFF2-40B4-BE49-F238E27FC236}">
                  <a16:creationId xmlns:a16="http://schemas.microsoft.com/office/drawing/2014/main" id="{A127451A-1F93-DDB0-117E-C93C71F0ACAE}"/>
                </a:ext>
              </a:extLst>
            </p:cNvPr>
            <p:cNvSpPr/>
            <p:nvPr/>
          </p:nvSpPr>
          <p:spPr>
            <a:xfrm rot="8962200" flipV="1">
              <a:off x="6783120" y="2211840"/>
              <a:ext cx="180000" cy="218520"/>
            </a:xfrm>
            <a:custGeom>
              <a:avLst/>
              <a:gdLst>
                <a:gd name="textAreaLeft" fmla="*/ 0 w 180000"/>
                <a:gd name="textAreaRight" fmla="*/ 180360 w 180000"/>
                <a:gd name="textAreaTop" fmla="*/ -360 h 218520"/>
                <a:gd name="textAreaBottom" fmla="*/ 218520 h 2185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8" name="Google Shape;2239;p38">
              <a:extLst>
                <a:ext uri="{FF2B5EF4-FFF2-40B4-BE49-F238E27FC236}">
                  <a16:creationId xmlns:a16="http://schemas.microsoft.com/office/drawing/2014/main" id="{E1277C72-615A-B05A-58A8-3D95D7047532}"/>
                </a:ext>
              </a:extLst>
            </p:cNvPr>
            <p:cNvSpPr/>
            <p:nvPr/>
          </p:nvSpPr>
          <p:spPr>
            <a:xfrm rot="8962200" flipV="1">
              <a:off x="7054560" y="2376000"/>
              <a:ext cx="72360" cy="82080"/>
            </a:xfrm>
            <a:custGeom>
              <a:avLst/>
              <a:gdLst>
                <a:gd name="textAreaLeft" fmla="*/ 0 w 72360"/>
                <a:gd name="textAreaRight" fmla="*/ 72720 w 72360"/>
                <a:gd name="textAreaTop" fmla="*/ 360 h 82080"/>
                <a:gd name="textAreaBottom" fmla="*/ 82800 h 8208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9" name="Google Shape;2240;p38">
              <a:extLst>
                <a:ext uri="{FF2B5EF4-FFF2-40B4-BE49-F238E27FC236}">
                  <a16:creationId xmlns:a16="http://schemas.microsoft.com/office/drawing/2014/main" id="{C5D9D77D-262B-0A41-612B-1D67E3BB980B}"/>
                </a:ext>
              </a:extLst>
            </p:cNvPr>
            <p:cNvSpPr/>
            <p:nvPr/>
          </p:nvSpPr>
          <p:spPr>
            <a:xfrm rot="8962200" flipV="1">
              <a:off x="7833600" y="2503800"/>
              <a:ext cx="77040" cy="73080"/>
            </a:xfrm>
            <a:custGeom>
              <a:avLst/>
              <a:gdLst>
                <a:gd name="textAreaLeft" fmla="*/ 0 w 77040"/>
                <a:gd name="textAreaRight" fmla="*/ 77400 w 77040"/>
                <a:gd name="textAreaTop" fmla="*/ -360 h 73080"/>
                <a:gd name="textAreaBottom" fmla="*/ 73080 h 7308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6720" bIns="36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0" name="Google Shape;2241;p38">
              <a:extLst>
                <a:ext uri="{FF2B5EF4-FFF2-40B4-BE49-F238E27FC236}">
                  <a16:creationId xmlns:a16="http://schemas.microsoft.com/office/drawing/2014/main" id="{67F8492C-1A35-4728-7883-C0DC76B4205D}"/>
                </a:ext>
              </a:extLst>
            </p:cNvPr>
            <p:cNvSpPr/>
            <p:nvPr/>
          </p:nvSpPr>
          <p:spPr>
            <a:xfrm rot="8962200" flipV="1">
              <a:off x="5997960" y="1703880"/>
              <a:ext cx="183240" cy="145800"/>
            </a:xfrm>
            <a:custGeom>
              <a:avLst/>
              <a:gdLst>
                <a:gd name="textAreaLeft" fmla="*/ 0 w 183240"/>
                <a:gd name="textAreaRight" fmla="*/ 183600 w 183240"/>
                <a:gd name="textAreaTop" fmla="*/ -360 h 145800"/>
                <a:gd name="textAreaBottom" fmla="*/ 145800 h 14580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51" name="Google Shape;2242;p38">
            <a:extLst>
              <a:ext uri="{FF2B5EF4-FFF2-40B4-BE49-F238E27FC236}">
                <a16:creationId xmlns:a16="http://schemas.microsoft.com/office/drawing/2014/main" id="{368B0448-CEB1-9D08-0793-6AD29A35B752}"/>
              </a:ext>
            </a:extLst>
          </p:cNvPr>
          <p:cNvSpPr/>
          <p:nvPr/>
        </p:nvSpPr>
        <p:spPr>
          <a:xfrm rot="144600">
            <a:off x="3913560" y="1503000"/>
            <a:ext cx="1770480" cy="1489680"/>
          </a:xfrm>
          <a:custGeom>
            <a:avLst/>
            <a:gdLst>
              <a:gd name="textAreaLeft" fmla="*/ 0 w 1770480"/>
              <a:gd name="textAreaRight" fmla="*/ 1770840 w 1770480"/>
              <a:gd name="textAreaTop" fmla="*/ 0 h 1489680"/>
              <a:gd name="textAreaBottom" fmla="*/ 1490040 h 1489680"/>
            </a:gdLst>
            <a:ahLst/>
            <a:cxnLst/>
            <a:rect l="textAreaLeft" t="textAreaTop" r="textAreaRight" b="textAreaBottom"/>
            <a:pathLst>
              <a:path w="23947" h="2015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2" name="Google Shape;2243;p38">
            <a:extLst>
              <a:ext uri="{FF2B5EF4-FFF2-40B4-BE49-F238E27FC236}">
                <a16:creationId xmlns:a16="http://schemas.microsoft.com/office/drawing/2014/main" id="{0B6F138D-06AE-D4EB-1582-4A5190E20940}"/>
              </a:ext>
            </a:extLst>
          </p:cNvPr>
          <p:cNvSpPr/>
          <p:nvPr/>
        </p:nvSpPr>
        <p:spPr>
          <a:xfrm>
            <a:off x="5604480" y="2251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3" name="Google Shape;2244;p38">
            <a:extLst>
              <a:ext uri="{FF2B5EF4-FFF2-40B4-BE49-F238E27FC236}">
                <a16:creationId xmlns:a16="http://schemas.microsoft.com/office/drawing/2014/main" id="{5DB41D3C-26B2-210F-E6F9-C6C2854598C4}"/>
              </a:ext>
            </a:extLst>
          </p:cNvPr>
          <p:cNvSpPr/>
          <p:nvPr/>
        </p:nvSpPr>
        <p:spPr>
          <a:xfrm>
            <a:off x="6868440" y="8449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4" name="Google Shape;2245;p38">
            <a:extLst>
              <a:ext uri="{FF2B5EF4-FFF2-40B4-BE49-F238E27FC236}">
                <a16:creationId xmlns:a16="http://schemas.microsoft.com/office/drawing/2014/main" id="{08A6DE8F-CB65-AE1F-1086-E2F5D3C27AF4}"/>
              </a:ext>
            </a:extLst>
          </p:cNvPr>
          <p:cNvSpPr/>
          <p:nvPr/>
        </p:nvSpPr>
        <p:spPr>
          <a:xfrm>
            <a:off x="8016120" y="4222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5" name="Google Shape;2246;p38">
            <a:extLst>
              <a:ext uri="{FF2B5EF4-FFF2-40B4-BE49-F238E27FC236}">
                <a16:creationId xmlns:a16="http://schemas.microsoft.com/office/drawing/2014/main" id="{4C5F3769-B31C-4A83-71D8-1CA2E8319072}"/>
              </a:ext>
            </a:extLst>
          </p:cNvPr>
          <p:cNvSpPr/>
          <p:nvPr/>
        </p:nvSpPr>
        <p:spPr>
          <a:xfrm>
            <a:off x="1118520" y="1270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6" name="Google Shape;2247;p38">
            <a:extLst>
              <a:ext uri="{FF2B5EF4-FFF2-40B4-BE49-F238E27FC236}">
                <a16:creationId xmlns:a16="http://schemas.microsoft.com/office/drawing/2014/main" id="{F5486C17-CD10-A44C-5CB8-52D3A2FAEFEE}"/>
              </a:ext>
            </a:extLst>
          </p:cNvPr>
          <p:cNvSpPr/>
          <p:nvPr/>
        </p:nvSpPr>
        <p:spPr>
          <a:xfrm>
            <a:off x="1507680" y="722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7" name="Google Shape;2248;p38">
            <a:extLst>
              <a:ext uri="{FF2B5EF4-FFF2-40B4-BE49-F238E27FC236}">
                <a16:creationId xmlns:a16="http://schemas.microsoft.com/office/drawing/2014/main" id="{A0B1F615-7489-7FE9-A79F-97DE823F8E02}"/>
              </a:ext>
            </a:extLst>
          </p:cNvPr>
          <p:cNvSpPr/>
          <p:nvPr/>
        </p:nvSpPr>
        <p:spPr>
          <a:xfrm>
            <a:off x="8148600" y="5896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 name="Rectangle 1">
            <a:extLst>
              <a:ext uri="{FF2B5EF4-FFF2-40B4-BE49-F238E27FC236}">
                <a16:creationId xmlns:a16="http://schemas.microsoft.com/office/drawing/2014/main" id="{C8CBD052-F0B9-0200-D558-8B2493AE46C7}"/>
              </a:ext>
            </a:extLst>
          </p:cNvPr>
          <p:cNvSpPr>
            <a:spLocks noGrp="1" noChangeArrowheads="1"/>
          </p:cNvSpPr>
          <p:nvPr>
            <p:ph type="subTitle"/>
          </p:nvPr>
        </p:nvSpPr>
        <p:spPr bwMode="auto">
          <a:xfrm>
            <a:off x="693738" y="1625088"/>
            <a:ext cx="374047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Segoe Print" panose="020006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Programming Language: </a:t>
            </a:r>
            <a:r>
              <a:rPr kumimoji="0" lang="en-US" altLang="en-US" sz="1200" b="1" i="0" u="none" strike="noStrike" cap="none" normalizeH="0" baseline="0" dirty="0">
                <a:ln>
                  <a:noFill/>
                </a:ln>
                <a:solidFill>
                  <a:schemeClr val="tx1"/>
                </a:solidFill>
                <a:effectLst/>
                <a:latin typeface="Segoe Print" panose="02000600000000000000" pitchFamily="2" charset="0"/>
              </a:rPr>
              <a:t>Python</a:t>
            </a:r>
            <a:endParaRPr kumimoji="0" lang="en-US" altLang="en-US" sz="1200" b="0" i="0" u="none" strike="noStrike" cap="none" normalizeH="0" baseline="0" dirty="0">
              <a:ln>
                <a:noFill/>
              </a:ln>
              <a:solidFill>
                <a:schemeClr val="tx1"/>
              </a:solidFill>
              <a:effectLst/>
              <a:latin typeface="Segoe Print" panose="020006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Libraries: pandas, </a:t>
            </a:r>
            <a:r>
              <a:rPr kumimoji="0" lang="en-US" altLang="en-US" sz="1200" b="0" i="0" u="none" strike="noStrike" cap="none" normalizeH="0" baseline="0" dirty="0" err="1">
                <a:ln>
                  <a:noFill/>
                </a:ln>
                <a:solidFill>
                  <a:schemeClr val="tx1"/>
                </a:solidFill>
                <a:effectLst/>
                <a:latin typeface="Segoe Print" panose="02000600000000000000" pitchFamily="2" charset="0"/>
              </a:rPr>
              <a:t>numpy</a:t>
            </a:r>
            <a:r>
              <a:rPr kumimoji="0" lang="en-US" altLang="en-US" sz="1200" b="0" i="0" u="none" strike="noStrike" cap="none" normalizeH="0" baseline="0" dirty="0">
                <a:ln>
                  <a:noFill/>
                </a:ln>
                <a:solidFill>
                  <a:schemeClr val="tx1"/>
                </a:solidFill>
                <a:effectLst/>
                <a:latin typeface="Segoe Print" panose="02000600000000000000" pitchFamily="2" charset="0"/>
              </a:rPr>
              <a:t>, scikit-learn, </a:t>
            </a:r>
            <a:r>
              <a:rPr kumimoji="0" lang="en-US" altLang="en-US" sz="1200" b="0" i="0" u="none" strike="noStrike" cap="none" normalizeH="0" baseline="0" dirty="0" err="1">
                <a:ln>
                  <a:noFill/>
                </a:ln>
                <a:solidFill>
                  <a:schemeClr val="tx1"/>
                </a:solidFill>
                <a:effectLst/>
                <a:latin typeface="Segoe Print" panose="02000600000000000000" pitchFamily="2" charset="0"/>
              </a:rPr>
              <a:t>tkinter</a:t>
            </a:r>
            <a:endParaRPr kumimoji="0" lang="en-US" altLang="en-US" sz="1200" b="0" i="0" u="none" strike="noStrike" cap="none" normalizeH="0" baseline="0" dirty="0">
              <a:ln>
                <a:noFill/>
              </a:ln>
              <a:solidFill>
                <a:schemeClr val="tx1"/>
              </a:solidFill>
              <a:effectLst/>
              <a:latin typeface="Segoe Print" panose="020006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The GUI allows users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Enter their name and select at least two symptoms.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Click on a button for each algorithm to get a disease prediction.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View the result in a text field.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Segoe Print" panose="02000600000000000000" pitchFamily="2" charset="0"/>
              </a:rPr>
              <a:t>Each button (Prediction 1–4) represents a different algorithm. The application is simple to use and helpful for non-technical users.</a:t>
            </a:r>
          </a:p>
        </p:txBody>
      </p:sp>
      <p:pic>
        <p:nvPicPr>
          <p:cNvPr id="6" name="Picture 5">
            <a:extLst>
              <a:ext uri="{FF2B5EF4-FFF2-40B4-BE49-F238E27FC236}">
                <a16:creationId xmlns:a16="http://schemas.microsoft.com/office/drawing/2014/main" id="{17CD4098-770B-2166-A3A2-F85B35B9D4B0}"/>
              </a:ext>
            </a:extLst>
          </p:cNvPr>
          <p:cNvPicPr>
            <a:picLocks noChangeAspect="1"/>
          </p:cNvPicPr>
          <p:nvPr/>
        </p:nvPicPr>
        <p:blipFill>
          <a:blip r:embed="rId2"/>
          <a:stretch>
            <a:fillRect/>
          </a:stretch>
        </p:blipFill>
        <p:spPr>
          <a:xfrm>
            <a:off x="4554732" y="1686663"/>
            <a:ext cx="3477359" cy="2568829"/>
          </a:xfrm>
          <a:prstGeom prst="rect">
            <a:avLst/>
          </a:prstGeom>
        </p:spPr>
      </p:pic>
    </p:spTree>
    <p:extLst>
      <p:ext uri="{BB962C8B-B14F-4D97-AF65-F5344CB8AC3E}">
        <p14:creationId xmlns:p14="http://schemas.microsoft.com/office/powerpoint/2010/main" val="386090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A494C-55DE-3D26-0A7F-6586B54CA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99" y="171676"/>
            <a:ext cx="7356452" cy="4839631"/>
          </a:xfrm>
          <a:prstGeom prst="rect">
            <a:avLst/>
          </a:prstGeom>
        </p:spPr>
      </p:pic>
    </p:spTree>
    <p:extLst>
      <p:ext uri="{BB962C8B-B14F-4D97-AF65-F5344CB8AC3E}">
        <p14:creationId xmlns:p14="http://schemas.microsoft.com/office/powerpoint/2010/main" val="204002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 name="Google Shape;2704;p50"/>
          <p:cNvSpPr/>
          <p:nvPr/>
        </p:nvSpPr>
        <p:spPr>
          <a:xfrm>
            <a:off x="4790880" y="836280"/>
            <a:ext cx="3519360" cy="3519360"/>
          </a:xfrm>
          <a:prstGeom prst="ellipse">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259" name="PlaceHolder 1"/>
          <p:cNvSpPr>
            <a:spLocks noGrp="1"/>
          </p:cNvSpPr>
          <p:nvPr>
            <p:ph type="title"/>
          </p:nvPr>
        </p:nvSpPr>
        <p:spPr>
          <a:xfrm>
            <a:off x="789840" y="496068"/>
            <a:ext cx="2398034" cy="738488"/>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3500" b="0" strike="noStrike" spc="-1" dirty="0" err="1">
                <a:solidFill>
                  <a:schemeClr val="dk1"/>
                </a:solidFill>
                <a:latin typeface="Segoe Print" panose="02000600000000000000" pitchFamily="2" charset="0"/>
              </a:rPr>
              <a:t>Results</a:t>
            </a:r>
            <a:endParaRPr lang="fr-FR" sz="3500" b="0" strike="noStrike" spc="-1" dirty="0">
              <a:solidFill>
                <a:schemeClr val="dk1"/>
              </a:solidFill>
              <a:latin typeface="Segoe Print" panose="02000600000000000000" pitchFamily="2" charset="0"/>
            </a:endParaRPr>
          </a:p>
        </p:txBody>
      </p:sp>
      <p:sp>
        <p:nvSpPr>
          <p:cNvPr id="2260" name="PlaceHolder 2"/>
          <p:cNvSpPr>
            <a:spLocks noGrp="1"/>
          </p:cNvSpPr>
          <p:nvPr>
            <p:ph type="subTitle"/>
          </p:nvPr>
        </p:nvSpPr>
        <p:spPr>
          <a:xfrm>
            <a:off x="723960" y="1490597"/>
            <a:ext cx="4328640" cy="2771443"/>
          </a:xfrm>
          <a:prstGeom prst="rect">
            <a:avLst/>
          </a:prstGeom>
          <a:noFill/>
          <a:ln w="0">
            <a:noFill/>
          </a:ln>
        </p:spPr>
        <p:txBody>
          <a:bodyPr lIns="91440" tIns="91440" rIns="91440" bIns="91440" anchor="t">
            <a:normAutofit fontScale="97483"/>
          </a:bodyPr>
          <a:lstStyle/>
          <a:p>
            <a:pPr>
              <a:buNone/>
            </a:pPr>
            <a:r>
              <a:rPr lang="en-US" sz="1200" dirty="0">
                <a:latin typeface="Segoe Print" panose="02000600000000000000" pitchFamily="2" charset="0"/>
              </a:rPr>
              <a:t>The system achieved impressive accuracy levels across all models:</a:t>
            </a:r>
          </a:p>
          <a:p>
            <a:pPr>
              <a:buFont typeface="Arial" panose="020B0604020202020204" pitchFamily="34" charset="0"/>
              <a:buChar char="•"/>
            </a:pPr>
            <a:r>
              <a:rPr lang="en-US" sz="1200" b="1" dirty="0">
                <a:latin typeface="Segoe Print" panose="02000600000000000000" pitchFamily="2" charset="0"/>
              </a:rPr>
              <a:t>Decision Tree</a:t>
            </a:r>
            <a:r>
              <a:rPr lang="en-US" sz="1200" dirty="0">
                <a:latin typeface="Segoe Print" panose="02000600000000000000" pitchFamily="2" charset="0"/>
              </a:rPr>
              <a:t>: ~95%</a:t>
            </a:r>
          </a:p>
          <a:p>
            <a:pPr>
              <a:buFont typeface="Arial" panose="020B0604020202020204" pitchFamily="34" charset="0"/>
              <a:buChar char="•"/>
            </a:pPr>
            <a:r>
              <a:rPr lang="en-US" sz="1200" b="1" dirty="0">
                <a:latin typeface="Segoe Print" panose="02000600000000000000" pitchFamily="2" charset="0"/>
              </a:rPr>
              <a:t>Random Forest</a:t>
            </a:r>
            <a:r>
              <a:rPr lang="en-US" sz="1200" dirty="0">
                <a:latin typeface="Segoe Print" panose="02000600000000000000" pitchFamily="2" charset="0"/>
              </a:rPr>
              <a:t>: ~95%</a:t>
            </a:r>
          </a:p>
          <a:p>
            <a:pPr>
              <a:buFont typeface="Arial" panose="020B0604020202020204" pitchFamily="34" charset="0"/>
              <a:buChar char="•"/>
            </a:pPr>
            <a:r>
              <a:rPr lang="en-US" sz="1200" b="1" dirty="0">
                <a:latin typeface="Segoe Print" panose="02000600000000000000" pitchFamily="2" charset="0"/>
              </a:rPr>
              <a:t>Naïve Bayes</a:t>
            </a:r>
            <a:r>
              <a:rPr lang="en-US" sz="1200" dirty="0">
                <a:latin typeface="Segoe Print" panose="02000600000000000000" pitchFamily="2" charset="0"/>
              </a:rPr>
              <a:t>: ~95%</a:t>
            </a:r>
          </a:p>
          <a:p>
            <a:pPr>
              <a:buFont typeface="Arial" panose="020B0604020202020204" pitchFamily="34" charset="0"/>
              <a:buChar char="•"/>
            </a:pPr>
            <a:r>
              <a:rPr lang="en-US" sz="1200" b="1" dirty="0" err="1">
                <a:latin typeface="Segoe Print" panose="02000600000000000000" pitchFamily="2" charset="0"/>
              </a:rPr>
              <a:t>kNN</a:t>
            </a:r>
            <a:r>
              <a:rPr lang="en-US" sz="1200" dirty="0">
                <a:latin typeface="Segoe Print" panose="02000600000000000000" pitchFamily="2" charset="0"/>
              </a:rPr>
              <a:t>: ~92%</a:t>
            </a:r>
          </a:p>
          <a:p>
            <a:r>
              <a:rPr lang="en-US" sz="1200" dirty="0">
                <a:latin typeface="Segoe Print" panose="02000600000000000000" pitchFamily="2" charset="0"/>
              </a:rPr>
              <a:t>The interactive GUI allowed users to easily enter symptoms and get predictions. Visual results and accuracy metrics confirmed the effectiveness of the system.</a:t>
            </a:r>
          </a:p>
          <a:p>
            <a:pPr indent="0">
              <a:lnSpc>
                <a:spcPct val="100000"/>
              </a:lnSpc>
              <a:buNone/>
              <a:tabLst>
                <a:tab pos="0" algn="l"/>
              </a:tabLst>
            </a:pPr>
            <a:endParaRPr lang="en-US" sz="1400" b="0" strike="noStrike" spc="-1" dirty="0">
              <a:solidFill>
                <a:srgbClr val="000000"/>
              </a:solidFill>
              <a:latin typeface="OpenSymbol"/>
            </a:endParaRPr>
          </a:p>
        </p:txBody>
      </p:sp>
      <p:sp>
        <p:nvSpPr>
          <p:cNvPr id="2261" name="Google Shape;2707;p50"/>
          <p:cNvSpPr/>
          <p:nvPr/>
        </p:nvSpPr>
        <p:spPr>
          <a:xfrm flipH="1">
            <a:off x="5096520" y="4262040"/>
            <a:ext cx="207000" cy="186480"/>
          </a:xfrm>
          <a:custGeom>
            <a:avLst/>
            <a:gdLst>
              <a:gd name="textAreaLeft" fmla="*/ -360 w 207000"/>
              <a:gd name="textAreaRight" fmla="*/ 20700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2" name="Google Shape;2708;p50"/>
          <p:cNvSpPr/>
          <p:nvPr/>
        </p:nvSpPr>
        <p:spPr>
          <a:xfrm flipH="1">
            <a:off x="4651920" y="3896280"/>
            <a:ext cx="207000" cy="186480"/>
          </a:xfrm>
          <a:custGeom>
            <a:avLst/>
            <a:gdLst>
              <a:gd name="textAreaLeft" fmla="*/ -360 w 207000"/>
              <a:gd name="textAreaRight" fmla="*/ 20700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3" name="Google Shape;2709;p50"/>
          <p:cNvSpPr/>
          <p:nvPr/>
        </p:nvSpPr>
        <p:spPr>
          <a:xfrm>
            <a:off x="6989400" y="83376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4" name="Google Shape;2710;p50"/>
          <p:cNvSpPr/>
          <p:nvPr/>
        </p:nvSpPr>
        <p:spPr>
          <a:xfrm>
            <a:off x="8147160" y="6919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5D902-701F-F7F6-621A-B828C497C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28" y="983153"/>
            <a:ext cx="5405184" cy="3603456"/>
          </a:xfrm>
          <a:prstGeom prst="rect">
            <a:avLst/>
          </a:prstGeom>
        </p:spPr>
      </p:pic>
      <p:sp>
        <p:nvSpPr>
          <p:cNvPr id="6" name="PlaceHolder 1">
            <a:extLst>
              <a:ext uri="{FF2B5EF4-FFF2-40B4-BE49-F238E27FC236}">
                <a16:creationId xmlns:a16="http://schemas.microsoft.com/office/drawing/2014/main" id="{4FC1591D-F7C3-ECC2-98EF-08F849D4AF70}"/>
              </a:ext>
            </a:extLst>
          </p:cNvPr>
          <p:cNvSpPr txBox="1">
            <a:spLocks/>
          </p:cNvSpPr>
          <p:nvPr/>
        </p:nvSpPr>
        <p:spPr>
          <a:xfrm>
            <a:off x="948775" y="391885"/>
            <a:ext cx="2750076" cy="721896"/>
          </a:xfrm>
          <a:prstGeom prst="rect">
            <a:avLst/>
          </a:prstGeom>
          <a:noFill/>
          <a:ln w="0">
            <a:noFill/>
          </a:ln>
        </p:spPr>
        <p:txBody>
          <a:bodyPr lIns="91440" tIns="91440" rIns="91440" bIns="9144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3500" spc="-1" dirty="0">
                <a:solidFill>
                  <a:schemeClr val="dk1"/>
                </a:solidFill>
                <a:latin typeface="Segoe Print" panose="02000600000000000000" pitchFamily="2" charset="0"/>
              </a:rPr>
              <a:t>Class Diagram</a:t>
            </a:r>
          </a:p>
        </p:txBody>
      </p:sp>
    </p:spTree>
    <p:extLst>
      <p:ext uri="{BB962C8B-B14F-4D97-AF65-F5344CB8AC3E}">
        <p14:creationId xmlns:p14="http://schemas.microsoft.com/office/powerpoint/2010/main" val="206468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6D89-5F77-88A2-9F87-25925EAE5D71}"/>
            </a:ext>
          </a:extLst>
        </p:cNvPr>
        <p:cNvGrpSpPr/>
        <p:nvPr/>
      </p:nvGrpSpPr>
      <p:grpSpPr>
        <a:xfrm>
          <a:off x="0" y="0"/>
          <a:ext cx="0" cy="0"/>
          <a:chOff x="0" y="0"/>
          <a:chExt cx="0" cy="0"/>
        </a:xfrm>
      </p:grpSpPr>
      <p:sp>
        <p:nvSpPr>
          <p:cNvPr id="6" name="PlaceHolder 1">
            <a:extLst>
              <a:ext uri="{FF2B5EF4-FFF2-40B4-BE49-F238E27FC236}">
                <a16:creationId xmlns:a16="http://schemas.microsoft.com/office/drawing/2014/main" id="{CF5BF6F5-3E5C-C22D-32F5-D892F555B378}"/>
              </a:ext>
            </a:extLst>
          </p:cNvPr>
          <p:cNvSpPr txBox="1">
            <a:spLocks/>
          </p:cNvSpPr>
          <p:nvPr/>
        </p:nvSpPr>
        <p:spPr>
          <a:xfrm>
            <a:off x="866272" y="272430"/>
            <a:ext cx="3382593" cy="721896"/>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2800" spc="-1" dirty="0">
                <a:solidFill>
                  <a:schemeClr val="dk1"/>
                </a:solidFill>
                <a:latin typeface="Segoe Print" panose="02000600000000000000" pitchFamily="2" charset="0"/>
              </a:rPr>
              <a:t>Activity Diagram</a:t>
            </a:r>
          </a:p>
        </p:txBody>
      </p:sp>
      <p:pic>
        <p:nvPicPr>
          <p:cNvPr id="3" name="Picture 2">
            <a:extLst>
              <a:ext uri="{FF2B5EF4-FFF2-40B4-BE49-F238E27FC236}">
                <a16:creationId xmlns:a16="http://schemas.microsoft.com/office/drawing/2014/main" id="{FB8A0766-E25E-B4FC-16B4-304D2D375415}"/>
              </a:ext>
            </a:extLst>
          </p:cNvPr>
          <p:cNvPicPr>
            <a:picLocks noChangeAspect="1"/>
          </p:cNvPicPr>
          <p:nvPr/>
        </p:nvPicPr>
        <p:blipFill>
          <a:blip r:embed="rId2">
            <a:extLst>
              <a:ext uri="{28A0092B-C50C-407E-A947-70E740481C1C}">
                <a14:useLocalDpi xmlns:a14="http://schemas.microsoft.com/office/drawing/2010/main" val="0"/>
              </a:ext>
            </a:extLst>
          </a:blip>
          <a:srcRect l="3056" t="1194"/>
          <a:stretch/>
        </p:blipFill>
        <p:spPr>
          <a:xfrm>
            <a:off x="2103807" y="770881"/>
            <a:ext cx="2583201" cy="3980734"/>
          </a:xfrm>
          <a:prstGeom prst="rect">
            <a:avLst/>
          </a:prstGeom>
        </p:spPr>
      </p:pic>
    </p:spTree>
    <p:extLst>
      <p:ext uri="{BB962C8B-B14F-4D97-AF65-F5344CB8AC3E}">
        <p14:creationId xmlns:p14="http://schemas.microsoft.com/office/powerpoint/2010/main" val="4067523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EBA8-C059-8466-A16B-92BC71AB3489}"/>
            </a:ext>
          </a:extLst>
        </p:cNvPr>
        <p:cNvGrpSpPr/>
        <p:nvPr/>
      </p:nvGrpSpPr>
      <p:grpSpPr>
        <a:xfrm>
          <a:off x="0" y="0"/>
          <a:ext cx="0" cy="0"/>
          <a:chOff x="0" y="0"/>
          <a:chExt cx="0" cy="0"/>
        </a:xfrm>
      </p:grpSpPr>
      <p:sp>
        <p:nvSpPr>
          <p:cNvPr id="6" name="PlaceHolder 1">
            <a:extLst>
              <a:ext uri="{FF2B5EF4-FFF2-40B4-BE49-F238E27FC236}">
                <a16:creationId xmlns:a16="http://schemas.microsoft.com/office/drawing/2014/main" id="{71433D22-B9D2-8D5D-E65A-B6467489EBE4}"/>
              </a:ext>
            </a:extLst>
          </p:cNvPr>
          <p:cNvSpPr txBox="1">
            <a:spLocks/>
          </p:cNvSpPr>
          <p:nvPr/>
        </p:nvSpPr>
        <p:spPr>
          <a:xfrm>
            <a:off x="866272" y="272430"/>
            <a:ext cx="3382593" cy="721896"/>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2800" spc="-1" dirty="0">
                <a:solidFill>
                  <a:schemeClr val="dk1"/>
                </a:solidFill>
                <a:latin typeface="Segoe Print" panose="02000600000000000000" pitchFamily="2" charset="0"/>
              </a:rPr>
              <a:t>UML Diagram</a:t>
            </a:r>
          </a:p>
        </p:txBody>
      </p:sp>
      <p:pic>
        <p:nvPicPr>
          <p:cNvPr id="4" name="Picture 3">
            <a:extLst>
              <a:ext uri="{FF2B5EF4-FFF2-40B4-BE49-F238E27FC236}">
                <a16:creationId xmlns:a16="http://schemas.microsoft.com/office/drawing/2014/main" id="{81447A90-C699-8E31-4DC7-E70D05EF4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015" y="849649"/>
            <a:ext cx="5827699" cy="3881339"/>
          </a:xfrm>
          <a:prstGeom prst="rect">
            <a:avLst/>
          </a:prstGeom>
        </p:spPr>
      </p:pic>
    </p:spTree>
    <p:extLst>
      <p:ext uri="{BB962C8B-B14F-4D97-AF65-F5344CB8AC3E}">
        <p14:creationId xmlns:p14="http://schemas.microsoft.com/office/powerpoint/2010/main" val="215910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 name="PlaceHolder 1"/>
          <p:cNvSpPr>
            <a:spLocks noGrp="1"/>
          </p:cNvSpPr>
          <p:nvPr>
            <p:ph type="title"/>
          </p:nvPr>
        </p:nvSpPr>
        <p:spPr>
          <a:xfrm>
            <a:off x="1484944" y="440335"/>
            <a:ext cx="4876560" cy="119988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400" b="1" strike="noStrike" spc="-1" dirty="0">
                <a:solidFill>
                  <a:schemeClr val="accent1"/>
                </a:solidFill>
                <a:latin typeface="Varela Round"/>
              </a:rPr>
              <a:t>Applications</a:t>
            </a:r>
            <a:endParaRPr lang="fr-FR" sz="6400" b="0" strike="noStrike" spc="-1" dirty="0">
              <a:solidFill>
                <a:schemeClr val="dk1"/>
              </a:solidFill>
              <a:latin typeface="Arial"/>
            </a:endParaRPr>
          </a:p>
        </p:txBody>
      </p:sp>
      <p:grpSp>
        <p:nvGrpSpPr>
          <p:cNvPr id="2267" name="Google Shape;2337;p41"/>
          <p:cNvGrpSpPr/>
          <p:nvPr/>
        </p:nvGrpSpPr>
        <p:grpSpPr>
          <a:xfrm>
            <a:off x="-739875" y="561107"/>
            <a:ext cx="2631600" cy="2693160"/>
            <a:chOff x="-184320" y="1384920"/>
            <a:chExt cx="2631600" cy="2693160"/>
          </a:xfrm>
        </p:grpSpPr>
        <p:sp>
          <p:nvSpPr>
            <p:cNvPr id="2268" name="Google Shape;2338;p41"/>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9" name="Google Shape;2339;p41"/>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0" name="Google Shape;2340;p41"/>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1" name="Google Shape;2341;p41"/>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2" name="Google Shape;2342;p41"/>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3" name="Google Shape;2343;p41"/>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4" name="Google Shape;2344;p41"/>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5" name="Google Shape;2345;p41"/>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6" name="Google Shape;2346;p41"/>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7" name="Google Shape;2347;p41"/>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8" name="Google Shape;2348;p41"/>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9" name="Google Shape;2349;p41"/>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0" name="Google Shape;2350;p41"/>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1" name="Google Shape;2351;p41"/>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82" name="Google Shape;2352;p41"/>
          <p:cNvGrpSpPr/>
          <p:nvPr/>
        </p:nvGrpSpPr>
        <p:grpSpPr>
          <a:xfrm>
            <a:off x="7089120" y="623520"/>
            <a:ext cx="1972080" cy="2486880"/>
            <a:chOff x="7089120" y="623520"/>
            <a:chExt cx="1972080" cy="2486880"/>
          </a:xfrm>
        </p:grpSpPr>
        <p:sp>
          <p:nvSpPr>
            <p:cNvPr id="2283" name="Google Shape;2353;p41"/>
            <p:cNvSpPr/>
            <p:nvPr/>
          </p:nvSpPr>
          <p:spPr>
            <a:xfrm rot="20594400">
              <a:off x="7624800" y="724320"/>
              <a:ext cx="442440" cy="721800"/>
            </a:xfrm>
            <a:custGeom>
              <a:avLst/>
              <a:gdLst>
                <a:gd name="textAreaLeft" fmla="*/ 0 w 442440"/>
                <a:gd name="textAreaRight" fmla="*/ 442800 w 442440"/>
                <a:gd name="textAreaTop" fmla="*/ 0 h 721800"/>
                <a:gd name="textAreaBottom" fmla="*/ 722160 h 721800"/>
              </a:gdLst>
              <a:ahLst/>
              <a:cxnLst/>
              <a:rect l="textAreaLeft" t="textAreaTop" r="textAreaRight" b="textAreaBottom"/>
              <a:pathLst>
                <a:path w="3261" h="532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4" name="Google Shape;2354;p41"/>
            <p:cNvSpPr/>
            <p:nvPr/>
          </p:nvSpPr>
          <p:spPr>
            <a:xfrm rot="20594400">
              <a:off x="7113240" y="722880"/>
              <a:ext cx="235800" cy="156600"/>
            </a:xfrm>
            <a:custGeom>
              <a:avLst/>
              <a:gdLst>
                <a:gd name="textAreaLeft" fmla="*/ 0 w 235800"/>
                <a:gd name="textAreaRight" fmla="*/ 236160 w 235800"/>
                <a:gd name="textAreaTop" fmla="*/ 0 h 156600"/>
                <a:gd name="textAreaBottom" fmla="*/ 156960 h 156600"/>
              </a:gdLst>
              <a:ahLst/>
              <a:cxnLst/>
              <a:rect l="textAreaLeft" t="textAreaTop" r="textAreaRight" b="textAreaBottom"/>
              <a:pathLst>
                <a:path w="1740" h="1156">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5" name="Google Shape;2355;p41"/>
            <p:cNvSpPr/>
            <p:nvPr/>
          </p:nvSpPr>
          <p:spPr>
            <a:xfrm rot="20594400">
              <a:off x="8785080" y="2797200"/>
              <a:ext cx="253080" cy="195840"/>
            </a:xfrm>
            <a:custGeom>
              <a:avLst/>
              <a:gdLst>
                <a:gd name="textAreaLeft" fmla="*/ 0 w 253080"/>
                <a:gd name="textAreaRight" fmla="*/ 253440 w 253080"/>
                <a:gd name="textAreaTop" fmla="*/ 0 h 195840"/>
                <a:gd name="textAreaBottom" fmla="*/ 196200 h 195840"/>
              </a:gdLst>
              <a:ahLst/>
              <a:cxnLst/>
              <a:rect l="textAreaLeft" t="textAreaTop" r="textAreaRight" b="textAreaBottom"/>
              <a:pathLst>
                <a:path w="1867" h="1445">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6" name="Google Shape;2356;p41"/>
            <p:cNvSpPr/>
            <p:nvPr/>
          </p:nvSpPr>
          <p:spPr>
            <a:xfrm rot="20594400">
              <a:off x="7228440" y="705600"/>
              <a:ext cx="721800" cy="1027080"/>
            </a:xfrm>
            <a:custGeom>
              <a:avLst/>
              <a:gdLst>
                <a:gd name="textAreaLeft" fmla="*/ 0 w 721800"/>
                <a:gd name="textAreaRight" fmla="*/ 722160 w 721800"/>
                <a:gd name="textAreaTop" fmla="*/ 0 h 1027080"/>
                <a:gd name="textAreaBottom" fmla="*/ 1027440 h 1027080"/>
              </a:gdLst>
              <a:ahLst/>
              <a:cxnLst/>
              <a:rect l="textAreaLeft" t="textAreaTop" r="textAreaRight" b="textAreaBottom"/>
              <a:pathLst>
                <a:path w="5319" h="7568">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7" name="Google Shape;2357;p41"/>
            <p:cNvSpPr/>
            <p:nvPr/>
          </p:nvSpPr>
          <p:spPr>
            <a:xfrm rot="20594400">
              <a:off x="7197840" y="858600"/>
              <a:ext cx="480240" cy="363600"/>
            </a:xfrm>
            <a:custGeom>
              <a:avLst/>
              <a:gdLst>
                <a:gd name="textAreaLeft" fmla="*/ 0 w 480240"/>
                <a:gd name="textAreaRight" fmla="*/ 480600 w 480240"/>
                <a:gd name="textAreaTop" fmla="*/ 0 h 363600"/>
                <a:gd name="textAreaBottom" fmla="*/ 363960 h 363600"/>
              </a:gdLst>
              <a:ahLst/>
              <a:cxnLst/>
              <a:rect l="textAreaLeft" t="textAreaTop" r="textAreaRight" b="textAreaBottom"/>
              <a:pathLst>
                <a:path w="3540" h="2682">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8" name="Google Shape;2358;p41"/>
            <p:cNvSpPr/>
            <p:nvPr/>
          </p:nvSpPr>
          <p:spPr>
            <a:xfrm rot="20594400">
              <a:off x="7966800" y="1442880"/>
              <a:ext cx="845640" cy="1578960"/>
            </a:xfrm>
            <a:custGeom>
              <a:avLst/>
              <a:gdLst>
                <a:gd name="textAreaLeft" fmla="*/ 0 w 845640"/>
                <a:gd name="textAreaRight" fmla="*/ 846000 w 845640"/>
                <a:gd name="textAreaTop" fmla="*/ 0 h 1578960"/>
                <a:gd name="textAreaBottom" fmla="*/ 1579320 h 1578960"/>
              </a:gdLst>
              <a:ahLst/>
              <a:cxnLst/>
              <a:rect l="textAreaLeft" t="textAreaTop" r="textAreaRight" b="textAreaBottom"/>
              <a:pathLst>
                <a:path w="6232" h="11633">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9" name="Google Shape;2359;p41"/>
            <p:cNvSpPr/>
            <p:nvPr/>
          </p:nvSpPr>
          <p:spPr>
            <a:xfrm rot="20594400">
              <a:off x="7517880" y="1402560"/>
              <a:ext cx="469800" cy="319320"/>
            </a:xfrm>
            <a:custGeom>
              <a:avLst/>
              <a:gdLst>
                <a:gd name="textAreaLeft" fmla="*/ 0 w 469800"/>
                <a:gd name="textAreaRight" fmla="*/ 470160 w 469800"/>
                <a:gd name="textAreaTop" fmla="*/ 0 h 319320"/>
                <a:gd name="textAreaBottom" fmla="*/ 319680 h 319320"/>
              </a:gdLst>
              <a:ahLst/>
              <a:cxnLst/>
              <a:rect l="textAreaLeft" t="textAreaTop" r="textAreaRight" b="textAreaBottom"/>
              <a:pathLst>
                <a:path w="3463" h="2355">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0" name="Google Shape;2360;p41"/>
            <p:cNvSpPr/>
            <p:nvPr/>
          </p:nvSpPr>
          <p:spPr>
            <a:xfrm rot="20594400">
              <a:off x="7528680" y="739080"/>
              <a:ext cx="174600" cy="362880"/>
            </a:xfrm>
            <a:custGeom>
              <a:avLst/>
              <a:gdLst>
                <a:gd name="textAreaLeft" fmla="*/ 0 w 174600"/>
                <a:gd name="textAreaRight" fmla="*/ 174960 w 174600"/>
                <a:gd name="textAreaTop" fmla="*/ 0 h 362880"/>
                <a:gd name="textAreaBottom" fmla="*/ 363240 h 362880"/>
              </a:gdLst>
              <a:ahLst/>
              <a:cxnLst/>
              <a:rect l="textAreaLeft" t="textAreaTop" r="textAreaRight" b="textAreaBottom"/>
              <a:pathLst>
                <a:path w="1288" h="2676">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1" name="Google Shape;2361;p41"/>
            <p:cNvSpPr/>
            <p:nvPr/>
          </p:nvSpPr>
          <p:spPr>
            <a:xfrm rot="20594400">
              <a:off x="8024040" y="1121040"/>
              <a:ext cx="118800" cy="277200"/>
            </a:xfrm>
            <a:custGeom>
              <a:avLst/>
              <a:gdLst>
                <a:gd name="textAreaLeft" fmla="*/ 0 w 118800"/>
                <a:gd name="textAreaRight" fmla="*/ 119160 w 118800"/>
                <a:gd name="textAreaTop" fmla="*/ 0 h 277200"/>
                <a:gd name="textAreaBottom" fmla="*/ 277560 h 277200"/>
              </a:gdLst>
              <a:ahLst/>
              <a:cxnLst/>
              <a:rect l="textAreaLeft" t="textAreaTop" r="textAreaRight" b="textAreaBottom"/>
              <a:pathLst>
                <a:path w="877" h="2045">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2" name="Google Shape;2362;p41"/>
            <p:cNvSpPr/>
            <p:nvPr/>
          </p:nvSpPr>
          <p:spPr>
            <a:xfrm rot="20594400">
              <a:off x="7115400" y="811440"/>
              <a:ext cx="174600" cy="208080"/>
            </a:xfrm>
            <a:custGeom>
              <a:avLst/>
              <a:gdLst>
                <a:gd name="textAreaLeft" fmla="*/ 0 w 174600"/>
                <a:gd name="textAreaRight" fmla="*/ 174960 w 174600"/>
                <a:gd name="textAreaTop" fmla="*/ 0 h 208080"/>
                <a:gd name="textAreaBottom" fmla="*/ 208440 h 208080"/>
              </a:gdLst>
              <a:ahLst/>
              <a:cxnLst/>
              <a:rect l="textAreaLeft" t="textAreaTop" r="textAreaRight" b="textAreaBottom"/>
              <a:pathLst>
                <a:path w="1288" h="1536">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3" name="Google Shape;2363;p41"/>
            <p:cNvSpPr/>
            <p:nvPr/>
          </p:nvSpPr>
          <p:spPr>
            <a:xfrm rot="20594400">
              <a:off x="8480520" y="2477520"/>
              <a:ext cx="395280" cy="490680"/>
            </a:xfrm>
            <a:custGeom>
              <a:avLst/>
              <a:gdLst>
                <a:gd name="textAreaLeft" fmla="*/ 0 w 395280"/>
                <a:gd name="textAreaRight" fmla="*/ 395640 w 395280"/>
                <a:gd name="textAreaTop" fmla="*/ 0 h 490680"/>
                <a:gd name="textAreaBottom" fmla="*/ 491040 h 490680"/>
              </a:gdLst>
              <a:ahLst/>
              <a:cxnLst/>
              <a:rect l="textAreaLeft" t="textAreaTop" r="textAreaRight" b="textAreaBottom"/>
              <a:pathLst>
                <a:path w="2915" h="3617">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4" name="Google Shape;2364;p41"/>
            <p:cNvSpPr/>
            <p:nvPr/>
          </p:nvSpPr>
          <p:spPr>
            <a:xfrm rot="20594400">
              <a:off x="8286480" y="1789200"/>
              <a:ext cx="174240" cy="361440"/>
            </a:xfrm>
            <a:custGeom>
              <a:avLst/>
              <a:gdLst>
                <a:gd name="textAreaLeft" fmla="*/ 0 w 174240"/>
                <a:gd name="textAreaRight" fmla="*/ 174600 w 174240"/>
                <a:gd name="textAreaTop" fmla="*/ 0 h 361440"/>
                <a:gd name="textAreaBottom" fmla="*/ 361800 h 361440"/>
              </a:gdLst>
              <a:ahLst/>
              <a:cxnLst/>
              <a:rect l="textAreaLeft" t="textAreaTop" r="textAreaRight" b="textAreaBottom"/>
              <a:pathLst>
                <a:path w="1286" h="2665">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5" name="Google Shape;2365;p41"/>
            <p:cNvSpPr/>
            <p:nvPr/>
          </p:nvSpPr>
          <p:spPr>
            <a:xfrm rot="20594400">
              <a:off x="8542080" y="2162160"/>
              <a:ext cx="85680" cy="146160"/>
            </a:xfrm>
            <a:custGeom>
              <a:avLst/>
              <a:gdLst>
                <a:gd name="textAreaLeft" fmla="*/ 0 w 85680"/>
                <a:gd name="textAreaRight" fmla="*/ 86040 w 85680"/>
                <a:gd name="textAreaTop" fmla="*/ 0 h 146160"/>
                <a:gd name="textAreaBottom" fmla="*/ 146520 h 146160"/>
              </a:gdLst>
              <a:ahLst/>
              <a:cxnLst/>
              <a:rect l="textAreaLeft" t="textAreaTop" r="textAreaRight" b="textAreaBottom"/>
              <a:pathLst>
                <a:path w="633" h="1078">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96" name="Google Shape;2366;p41"/>
          <p:cNvGrpSpPr/>
          <p:nvPr/>
        </p:nvGrpSpPr>
        <p:grpSpPr>
          <a:xfrm>
            <a:off x="7316280" y="3464280"/>
            <a:ext cx="1010520" cy="1037880"/>
            <a:chOff x="7316280" y="3464280"/>
            <a:chExt cx="1010520" cy="1037880"/>
          </a:xfrm>
        </p:grpSpPr>
        <p:sp>
          <p:nvSpPr>
            <p:cNvPr id="2297" name="Google Shape;2367;p41"/>
            <p:cNvSpPr/>
            <p:nvPr/>
          </p:nvSpPr>
          <p:spPr>
            <a:xfrm>
              <a:off x="7336080" y="3464280"/>
              <a:ext cx="971280" cy="1037880"/>
            </a:xfrm>
            <a:custGeom>
              <a:avLst/>
              <a:gdLst>
                <a:gd name="textAreaLeft" fmla="*/ 0 w 971280"/>
                <a:gd name="textAreaRight" fmla="*/ 971640 w 971280"/>
                <a:gd name="textAreaTop" fmla="*/ 0 h 1037880"/>
                <a:gd name="textAreaBottom" fmla="*/ 1038240 h 103788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8" name="Google Shape;2368;p41"/>
            <p:cNvSpPr/>
            <p:nvPr/>
          </p:nvSpPr>
          <p:spPr>
            <a:xfrm>
              <a:off x="7447680" y="3513240"/>
              <a:ext cx="580680" cy="767520"/>
            </a:xfrm>
            <a:custGeom>
              <a:avLst/>
              <a:gdLst>
                <a:gd name="textAreaLeft" fmla="*/ 0 w 580680"/>
                <a:gd name="textAreaRight" fmla="*/ 581040 w 580680"/>
                <a:gd name="textAreaTop" fmla="*/ 0 h 767520"/>
                <a:gd name="textAreaBottom" fmla="*/ 767880 h 76752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9" name="Google Shape;2369;p41"/>
            <p:cNvSpPr/>
            <p:nvPr/>
          </p:nvSpPr>
          <p:spPr>
            <a:xfrm>
              <a:off x="7447680" y="3629880"/>
              <a:ext cx="509400" cy="650880"/>
            </a:xfrm>
            <a:custGeom>
              <a:avLst/>
              <a:gdLst>
                <a:gd name="textAreaLeft" fmla="*/ 0 w 509400"/>
                <a:gd name="textAreaRight" fmla="*/ 509760 w 509400"/>
                <a:gd name="textAreaTop" fmla="*/ 0 h 650880"/>
                <a:gd name="textAreaBottom" fmla="*/ 651240 h 65088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0" name="Google Shape;2370;p41"/>
            <p:cNvSpPr/>
            <p:nvPr/>
          </p:nvSpPr>
          <p:spPr>
            <a:xfrm>
              <a:off x="7761600" y="3811680"/>
              <a:ext cx="75960" cy="66960"/>
            </a:xfrm>
            <a:custGeom>
              <a:avLst/>
              <a:gdLst>
                <a:gd name="textAreaLeft" fmla="*/ 0 w 75960"/>
                <a:gd name="textAreaRight" fmla="*/ 76320 w 75960"/>
                <a:gd name="textAreaTop" fmla="*/ 0 h 66960"/>
                <a:gd name="textAreaBottom" fmla="*/ 67320 h 6696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480" bIns="33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1" name="Google Shape;2371;p41"/>
            <p:cNvSpPr/>
            <p:nvPr/>
          </p:nvSpPr>
          <p:spPr>
            <a:xfrm>
              <a:off x="8167680" y="3940560"/>
              <a:ext cx="159120" cy="371880"/>
            </a:xfrm>
            <a:custGeom>
              <a:avLst/>
              <a:gdLst>
                <a:gd name="textAreaLeft" fmla="*/ 0 w 159120"/>
                <a:gd name="textAreaRight" fmla="*/ 159480 w 159120"/>
                <a:gd name="textAreaTop" fmla="*/ 0 h 371880"/>
                <a:gd name="textAreaBottom" fmla="*/ 372240 h 37188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2" name="Google Shape;2372;p41"/>
            <p:cNvSpPr/>
            <p:nvPr/>
          </p:nvSpPr>
          <p:spPr>
            <a:xfrm>
              <a:off x="7612920" y="3948840"/>
              <a:ext cx="167400" cy="209160"/>
            </a:xfrm>
            <a:custGeom>
              <a:avLst/>
              <a:gdLst>
                <a:gd name="textAreaLeft" fmla="*/ 0 w 167400"/>
                <a:gd name="textAreaRight" fmla="*/ 167760 w 167400"/>
                <a:gd name="textAreaTop" fmla="*/ 0 h 209160"/>
                <a:gd name="textAreaBottom" fmla="*/ 209520 h 20916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3" name="Google Shape;2373;p41"/>
            <p:cNvSpPr/>
            <p:nvPr/>
          </p:nvSpPr>
          <p:spPr>
            <a:xfrm>
              <a:off x="7905240" y="3998520"/>
              <a:ext cx="129600" cy="297360"/>
            </a:xfrm>
            <a:custGeom>
              <a:avLst/>
              <a:gdLst>
                <a:gd name="textAreaLeft" fmla="*/ 0 w 129600"/>
                <a:gd name="textAreaRight" fmla="*/ 129960 w 129600"/>
                <a:gd name="textAreaTop" fmla="*/ 0 h 297360"/>
                <a:gd name="textAreaBottom" fmla="*/ 297720 h 29736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4" name="Google Shape;2374;p41"/>
            <p:cNvSpPr/>
            <p:nvPr/>
          </p:nvSpPr>
          <p:spPr>
            <a:xfrm>
              <a:off x="7316280" y="3716640"/>
              <a:ext cx="155520" cy="288360"/>
            </a:xfrm>
            <a:custGeom>
              <a:avLst/>
              <a:gdLst>
                <a:gd name="textAreaLeft" fmla="*/ 0 w 155520"/>
                <a:gd name="textAreaRight" fmla="*/ 155880 w 155520"/>
                <a:gd name="textAreaTop" fmla="*/ 0 h 288360"/>
                <a:gd name="textAreaBottom" fmla="*/ 288720 h 28836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5" name="Google Shape;2375;p41"/>
            <p:cNvSpPr/>
            <p:nvPr/>
          </p:nvSpPr>
          <p:spPr>
            <a:xfrm>
              <a:off x="7611120" y="4164840"/>
              <a:ext cx="68040" cy="145080"/>
            </a:xfrm>
            <a:custGeom>
              <a:avLst/>
              <a:gdLst>
                <a:gd name="textAreaLeft" fmla="*/ 0 w 68040"/>
                <a:gd name="textAreaRight" fmla="*/ 68400 w 68040"/>
                <a:gd name="textAreaTop" fmla="*/ 0 h 145080"/>
                <a:gd name="textAreaBottom" fmla="*/ 145440 h 14508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720" bIns="72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6" name="Google Shape;2376;p41"/>
            <p:cNvSpPr/>
            <p:nvPr/>
          </p:nvSpPr>
          <p:spPr>
            <a:xfrm>
              <a:off x="7912440" y="3591000"/>
              <a:ext cx="80640" cy="90720"/>
            </a:xfrm>
            <a:custGeom>
              <a:avLst/>
              <a:gdLst>
                <a:gd name="textAreaLeft" fmla="*/ 0 w 80640"/>
                <a:gd name="textAreaRight" fmla="*/ 81000 w 80640"/>
                <a:gd name="textAreaTop" fmla="*/ 0 h 90720"/>
                <a:gd name="textAreaBottom" fmla="*/ 91080 h 9072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7" name="Google Shape;2377;p41"/>
            <p:cNvSpPr/>
            <p:nvPr/>
          </p:nvSpPr>
          <p:spPr>
            <a:xfrm>
              <a:off x="7692480" y="3546360"/>
              <a:ext cx="81360" cy="92160"/>
            </a:xfrm>
            <a:custGeom>
              <a:avLst/>
              <a:gdLst>
                <a:gd name="textAreaLeft" fmla="*/ 0 w 81360"/>
                <a:gd name="textAreaRight" fmla="*/ 81720 w 81360"/>
                <a:gd name="textAreaTop" fmla="*/ 0 h 92160"/>
                <a:gd name="textAreaBottom" fmla="*/ 92520 h 9216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6080" bIns="46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08" name="Google Shape;2378;p41"/>
          <p:cNvSpPr/>
          <p:nvPr/>
        </p:nvSpPr>
        <p:spPr>
          <a:xfrm>
            <a:off x="3943800" y="4048200"/>
            <a:ext cx="1167480" cy="453600"/>
          </a:xfrm>
          <a:custGeom>
            <a:avLst/>
            <a:gdLst>
              <a:gd name="textAreaLeft" fmla="*/ 0 w 1167480"/>
              <a:gd name="textAreaRight" fmla="*/ 1167840 w 1167480"/>
              <a:gd name="textAreaTop" fmla="*/ 0 h 453600"/>
              <a:gd name="textAreaBottom" fmla="*/ 453960 h 45360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9" name="Google Shape;2379;p41"/>
          <p:cNvSpPr/>
          <p:nvPr/>
        </p:nvSpPr>
        <p:spPr>
          <a:xfrm>
            <a:off x="6891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0" name="Google Shape;2380;p41"/>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1" name="Google Shape;2381;p41"/>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2" name="Google Shape;2382;p41"/>
          <p:cNvSpPr/>
          <p:nvPr/>
        </p:nvSpPr>
        <p:spPr>
          <a:xfrm>
            <a:off x="6474960" y="830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 name="Subtitle 1">
            <a:extLst>
              <a:ext uri="{FF2B5EF4-FFF2-40B4-BE49-F238E27FC236}">
                <a16:creationId xmlns:a16="http://schemas.microsoft.com/office/drawing/2014/main" id="{9E2ED7CE-A65D-1B16-B08C-824D3948AF75}"/>
              </a:ext>
            </a:extLst>
          </p:cNvPr>
          <p:cNvSpPr>
            <a:spLocks noGrp="1" noChangeArrowheads="1"/>
          </p:cNvSpPr>
          <p:nvPr>
            <p:ph type="subTitle"/>
          </p:nvPr>
        </p:nvSpPr>
        <p:spPr bwMode="auto">
          <a:xfrm>
            <a:off x="1473392" y="1687202"/>
            <a:ext cx="3381910" cy="258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000" dirty="0">
                <a:latin typeface="Segoe Print" panose="02000600000000000000" pitchFamily="2" charset="0"/>
              </a:rPr>
              <a:t>This system can be used in various real-world scenarios:</a:t>
            </a:r>
          </a:p>
          <a:p>
            <a:pPr>
              <a:buFont typeface="Arial" panose="020B0604020202020204" pitchFamily="34" charset="0"/>
              <a:buChar char="•"/>
            </a:pPr>
            <a:r>
              <a:rPr lang="en-US" sz="1000" b="1" dirty="0">
                <a:latin typeface="Segoe Print" panose="02000600000000000000" pitchFamily="2" charset="0"/>
              </a:rPr>
              <a:t>Hospitals and Clinics</a:t>
            </a:r>
            <a:r>
              <a:rPr lang="en-US" sz="1000" dirty="0">
                <a:latin typeface="Segoe Print" panose="02000600000000000000" pitchFamily="2" charset="0"/>
              </a:rPr>
              <a:t>: As an initial triage tool for doctors.</a:t>
            </a:r>
          </a:p>
          <a:p>
            <a:pPr>
              <a:buFont typeface="Arial" panose="020B0604020202020204" pitchFamily="34" charset="0"/>
              <a:buChar char="•"/>
            </a:pPr>
            <a:r>
              <a:rPr lang="en-US" sz="1000" b="1" dirty="0">
                <a:latin typeface="Segoe Print" panose="02000600000000000000" pitchFamily="2" charset="0"/>
              </a:rPr>
              <a:t>Telemedicine platforms</a:t>
            </a:r>
            <a:r>
              <a:rPr lang="en-US" sz="1000" dirty="0">
                <a:latin typeface="Segoe Print" panose="02000600000000000000" pitchFamily="2" charset="0"/>
              </a:rPr>
              <a:t>: For remote patient consultations.</a:t>
            </a:r>
          </a:p>
          <a:p>
            <a:pPr>
              <a:buFont typeface="Arial" panose="020B0604020202020204" pitchFamily="34" charset="0"/>
              <a:buChar char="•"/>
            </a:pPr>
            <a:r>
              <a:rPr lang="en-US" sz="1000" b="1" dirty="0">
                <a:latin typeface="Segoe Print" panose="02000600000000000000" pitchFamily="2" charset="0"/>
              </a:rPr>
              <a:t>Rural Health Kiosks</a:t>
            </a:r>
            <a:r>
              <a:rPr lang="en-US" sz="1000" dirty="0">
                <a:latin typeface="Segoe Print" panose="02000600000000000000" pitchFamily="2" charset="0"/>
              </a:rPr>
              <a:t>: For areas with limited medical staff.</a:t>
            </a:r>
          </a:p>
          <a:p>
            <a:pPr>
              <a:buFont typeface="Arial" panose="020B0604020202020204" pitchFamily="34" charset="0"/>
              <a:buChar char="•"/>
            </a:pPr>
            <a:r>
              <a:rPr lang="en-US" sz="1000" b="1" dirty="0">
                <a:latin typeface="Segoe Print" panose="02000600000000000000" pitchFamily="2" charset="0"/>
              </a:rPr>
              <a:t>Mobile Apps</a:t>
            </a:r>
            <a:r>
              <a:rPr lang="en-US" sz="1000" dirty="0">
                <a:latin typeface="Segoe Print" panose="02000600000000000000" pitchFamily="2" charset="0"/>
              </a:rPr>
              <a:t>: For users to self-check symptoms anytime, anywhere.</a:t>
            </a:r>
          </a:p>
          <a:p>
            <a:pPr>
              <a:buFont typeface="Arial" panose="020B0604020202020204" pitchFamily="34" charset="0"/>
              <a:buChar char="•"/>
            </a:pPr>
            <a:r>
              <a:rPr lang="en-US" sz="1000" b="1" dirty="0">
                <a:latin typeface="Segoe Print" panose="02000600000000000000" pitchFamily="2" charset="0"/>
              </a:rPr>
              <a:t>Chatbots</a:t>
            </a:r>
            <a:r>
              <a:rPr lang="en-US" sz="1000" dirty="0">
                <a:latin typeface="Segoe Print" panose="02000600000000000000" pitchFamily="2" charset="0"/>
              </a:rPr>
              <a:t>: Integrated into digital health assistants for smarter conversations.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Segoe Print" panose="02000600000000000000" pitchFamily="2" charset="0"/>
            </a:endParaRPr>
          </a:p>
        </p:txBody>
      </p:sp>
      <p:pic>
        <p:nvPicPr>
          <p:cNvPr id="6147" name="Picture 3" descr="Android Heart Disease Prediction App | Nevon Projects">
            <a:extLst>
              <a:ext uri="{FF2B5EF4-FFF2-40B4-BE49-F238E27FC236}">
                <a16:creationId xmlns:a16="http://schemas.microsoft.com/office/drawing/2014/main" id="{154B8D56-503A-D41B-C44F-37915ECF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425" y="1692729"/>
            <a:ext cx="2486147" cy="2486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BBBAF-2FEC-682B-3950-931C0E03C082}"/>
            </a:ext>
          </a:extLst>
        </p:cNvPr>
        <p:cNvGrpSpPr/>
        <p:nvPr/>
      </p:nvGrpSpPr>
      <p:grpSpPr>
        <a:xfrm>
          <a:off x="0" y="0"/>
          <a:ext cx="0" cy="0"/>
          <a:chOff x="0" y="0"/>
          <a:chExt cx="0" cy="0"/>
        </a:xfrm>
      </p:grpSpPr>
      <p:sp>
        <p:nvSpPr>
          <p:cNvPr id="2265" name="PlaceHolder 1">
            <a:extLst>
              <a:ext uri="{FF2B5EF4-FFF2-40B4-BE49-F238E27FC236}">
                <a16:creationId xmlns:a16="http://schemas.microsoft.com/office/drawing/2014/main" id="{0E3D966A-5A67-DD6C-6B1E-28619A06D5B7}"/>
              </a:ext>
            </a:extLst>
          </p:cNvPr>
          <p:cNvSpPr>
            <a:spLocks noGrp="1"/>
          </p:cNvSpPr>
          <p:nvPr>
            <p:ph type="title"/>
          </p:nvPr>
        </p:nvSpPr>
        <p:spPr>
          <a:xfrm>
            <a:off x="1326683" y="641699"/>
            <a:ext cx="4152481" cy="603425"/>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IN" sz="3200" dirty="0">
                <a:latin typeface="Segoe Print" panose="02000600000000000000" pitchFamily="2" charset="0"/>
              </a:rPr>
              <a:t>Future Work</a:t>
            </a:r>
            <a:endParaRPr lang="fr-FR" sz="3200" b="0" strike="noStrike" spc="-1" dirty="0">
              <a:solidFill>
                <a:schemeClr val="dk1"/>
              </a:solidFill>
              <a:latin typeface="Segoe Print" panose="02000600000000000000" pitchFamily="2" charset="0"/>
            </a:endParaRPr>
          </a:p>
        </p:txBody>
      </p:sp>
      <p:grpSp>
        <p:nvGrpSpPr>
          <p:cNvPr id="2267" name="Google Shape;2337;p41">
            <a:extLst>
              <a:ext uri="{FF2B5EF4-FFF2-40B4-BE49-F238E27FC236}">
                <a16:creationId xmlns:a16="http://schemas.microsoft.com/office/drawing/2014/main" id="{68DA7002-DD44-C0B2-5A33-FA86F9670556}"/>
              </a:ext>
            </a:extLst>
          </p:cNvPr>
          <p:cNvGrpSpPr/>
          <p:nvPr/>
        </p:nvGrpSpPr>
        <p:grpSpPr>
          <a:xfrm>
            <a:off x="-739875" y="561107"/>
            <a:ext cx="2631600" cy="2693160"/>
            <a:chOff x="-184320" y="1384920"/>
            <a:chExt cx="2631600" cy="2693160"/>
          </a:xfrm>
        </p:grpSpPr>
        <p:sp>
          <p:nvSpPr>
            <p:cNvPr id="2268" name="Google Shape;2338;p41">
              <a:extLst>
                <a:ext uri="{FF2B5EF4-FFF2-40B4-BE49-F238E27FC236}">
                  <a16:creationId xmlns:a16="http://schemas.microsoft.com/office/drawing/2014/main" id="{85B6EA0C-A030-5A66-029C-E058A0E8F1A4}"/>
                </a:ext>
              </a:extLst>
            </p:cNvPr>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9" name="Google Shape;2339;p41">
              <a:extLst>
                <a:ext uri="{FF2B5EF4-FFF2-40B4-BE49-F238E27FC236}">
                  <a16:creationId xmlns:a16="http://schemas.microsoft.com/office/drawing/2014/main" id="{47668058-B62E-3DF4-1F5F-693D18CC2BE5}"/>
                </a:ext>
              </a:extLst>
            </p:cNvPr>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0" name="Google Shape;2340;p41">
              <a:extLst>
                <a:ext uri="{FF2B5EF4-FFF2-40B4-BE49-F238E27FC236}">
                  <a16:creationId xmlns:a16="http://schemas.microsoft.com/office/drawing/2014/main" id="{C5ED4CBA-AFDF-AE77-2542-B4AB1C94F6FA}"/>
                </a:ext>
              </a:extLst>
            </p:cNvPr>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1" name="Google Shape;2341;p41">
              <a:extLst>
                <a:ext uri="{FF2B5EF4-FFF2-40B4-BE49-F238E27FC236}">
                  <a16:creationId xmlns:a16="http://schemas.microsoft.com/office/drawing/2014/main" id="{3C6738DF-2745-E256-77E5-FD2A1F21CAD8}"/>
                </a:ext>
              </a:extLst>
            </p:cNvPr>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2" name="Google Shape;2342;p41">
              <a:extLst>
                <a:ext uri="{FF2B5EF4-FFF2-40B4-BE49-F238E27FC236}">
                  <a16:creationId xmlns:a16="http://schemas.microsoft.com/office/drawing/2014/main" id="{500B5787-22B1-979D-27DD-75182409E79D}"/>
                </a:ext>
              </a:extLst>
            </p:cNvPr>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3" name="Google Shape;2343;p41">
              <a:extLst>
                <a:ext uri="{FF2B5EF4-FFF2-40B4-BE49-F238E27FC236}">
                  <a16:creationId xmlns:a16="http://schemas.microsoft.com/office/drawing/2014/main" id="{4247B3DB-1AA6-1302-E6EB-9479753DFF73}"/>
                </a:ext>
              </a:extLst>
            </p:cNvPr>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4" name="Google Shape;2344;p41">
              <a:extLst>
                <a:ext uri="{FF2B5EF4-FFF2-40B4-BE49-F238E27FC236}">
                  <a16:creationId xmlns:a16="http://schemas.microsoft.com/office/drawing/2014/main" id="{05A07153-C846-3D31-A9A0-D74D28C28919}"/>
                </a:ext>
              </a:extLst>
            </p:cNvPr>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5" name="Google Shape;2345;p41">
              <a:extLst>
                <a:ext uri="{FF2B5EF4-FFF2-40B4-BE49-F238E27FC236}">
                  <a16:creationId xmlns:a16="http://schemas.microsoft.com/office/drawing/2014/main" id="{9D446AA7-C5AA-7B1D-3D04-AF67830026F8}"/>
                </a:ext>
              </a:extLst>
            </p:cNvPr>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6" name="Google Shape;2346;p41">
              <a:extLst>
                <a:ext uri="{FF2B5EF4-FFF2-40B4-BE49-F238E27FC236}">
                  <a16:creationId xmlns:a16="http://schemas.microsoft.com/office/drawing/2014/main" id="{6D96FDD9-CACC-CF04-B961-8720E1EB02E0}"/>
                </a:ext>
              </a:extLst>
            </p:cNvPr>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7" name="Google Shape;2347;p41">
              <a:extLst>
                <a:ext uri="{FF2B5EF4-FFF2-40B4-BE49-F238E27FC236}">
                  <a16:creationId xmlns:a16="http://schemas.microsoft.com/office/drawing/2014/main" id="{D9D5FFAA-2127-5321-99E0-B61388E2796A}"/>
                </a:ext>
              </a:extLst>
            </p:cNvPr>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8" name="Google Shape;2348;p41">
              <a:extLst>
                <a:ext uri="{FF2B5EF4-FFF2-40B4-BE49-F238E27FC236}">
                  <a16:creationId xmlns:a16="http://schemas.microsoft.com/office/drawing/2014/main" id="{E73E0169-4916-B0A7-AF77-B3D90ABD6EAD}"/>
                </a:ext>
              </a:extLst>
            </p:cNvPr>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9" name="Google Shape;2349;p41">
              <a:extLst>
                <a:ext uri="{FF2B5EF4-FFF2-40B4-BE49-F238E27FC236}">
                  <a16:creationId xmlns:a16="http://schemas.microsoft.com/office/drawing/2014/main" id="{8B1563E5-3633-4043-46F7-1767084CCD3A}"/>
                </a:ext>
              </a:extLst>
            </p:cNvPr>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0" name="Google Shape;2350;p41">
              <a:extLst>
                <a:ext uri="{FF2B5EF4-FFF2-40B4-BE49-F238E27FC236}">
                  <a16:creationId xmlns:a16="http://schemas.microsoft.com/office/drawing/2014/main" id="{A3CC1879-71C4-1781-5324-9D86AA4F8CBA}"/>
                </a:ext>
              </a:extLst>
            </p:cNvPr>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1" name="Google Shape;2351;p41">
              <a:extLst>
                <a:ext uri="{FF2B5EF4-FFF2-40B4-BE49-F238E27FC236}">
                  <a16:creationId xmlns:a16="http://schemas.microsoft.com/office/drawing/2014/main" id="{DB122CCC-16EE-73C3-8E58-9E6E32E77BFD}"/>
                </a:ext>
              </a:extLst>
            </p:cNvPr>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82" name="Google Shape;2352;p41">
            <a:extLst>
              <a:ext uri="{FF2B5EF4-FFF2-40B4-BE49-F238E27FC236}">
                <a16:creationId xmlns:a16="http://schemas.microsoft.com/office/drawing/2014/main" id="{3F09B547-EC79-5574-8B09-176ECE8CAB59}"/>
              </a:ext>
            </a:extLst>
          </p:cNvPr>
          <p:cNvGrpSpPr/>
          <p:nvPr/>
        </p:nvGrpSpPr>
        <p:grpSpPr>
          <a:xfrm>
            <a:off x="7089120" y="623520"/>
            <a:ext cx="1972080" cy="2486880"/>
            <a:chOff x="7089120" y="623520"/>
            <a:chExt cx="1972080" cy="2486880"/>
          </a:xfrm>
        </p:grpSpPr>
        <p:sp>
          <p:nvSpPr>
            <p:cNvPr id="2283" name="Google Shape;2353;p41">
              <a:extLst>
                <a:ext uri="{FF2B5EF4-FFF2-40B4-BE49-F238E27FC236}">
                  <a16:creationId xmlns:a16="http://schemas.microsoft.com/office/drawing/2014/main" id="{961F3D9D-D07C-14D0-BBCE-F7EFCB4D9C54}"/>
                </a:ext>
              </a:extLst>
            </p:cNvPr>
            <p:cNvSpPr/>
            <p:nvPr/>
          </p:nvSpPr>
          <p:spPr>
            <a:xfrm rot="20594400">
              <a:off x="7624800" y="724320"/>
              <a:ext cx="442440" cy="721800"/>
            </a:xfrm>
            <a:custGeom>
              <a:avLst/>
              <a:gdLst>
                <a:gd name="textAreaLeft" fmla="*/ 0 w 442440"/>
                <a:gd name="textAreaRight" fmla="*/ 442800 w 442440"/>
                <a:gd name="textAreaTop" fmla="*/ 0 h 721800"/>
                <a:gd name="textAreaBottom" fmla="*/ 722160 h 721800"/>
              </a:gdLst>
              <a:ahLst/>
              <a:cxnLst/>
              <a:rect l="textAreaLeft" t="textAreaTop" r="textAreaRight" b="textAreaBottom"/>
              <a:pathLst>
                <a:path w="3261" h="532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4" name="Google Shape;2354;p41">
              <a:extLst>
                <a:ext uri="{FF2B5EF4-FFF2-40B4-BE49-F238E27FC236}">
                  <a16:creationId xmlns:a16="http://schemas.microsoft.com/office/drawing/2014/main" id="{14D72CC9-2B14-8AB8-9606-73B004FED66E}"/>
                </a:ext>
              </a:extLst>
            </p:cNvPr>
            <p:cNvSpPr/>
            <p:nvPr/>
          </p:nvSpPr>
          <p:spPr>
            <a:xfrm rot="20594400">
              <a:off x="7113240" y="722880"/>
              <a:ext cx="235800" cy="156600"/>
            </a:xfrm>
            <a:custGeom>
              <a:avLst/>
              <a:gdLst>
                <a:gd name="textAreaLeft" fmla="*/ 0 w 235800"/>
                <a:gd name="textAreaRight" fmla="*/ 236160 w 235800"/>
                <a:gd name="textAreaTop" fmla="*/ 0 h 156600"/>
                <a:gd name="textAreaBottom" fmla="*/ 156960 h 156600"/>
              </a:gdLst>
              <a:ahLst/>
              <a:cxnLst/>
              <a:rect l="textAreaLeft" t="textAreaTop" r="textAreaRight" b="textAreaBottom"/>
              <a:pathLst>
                <a:path w="1740" h="1156">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5" name="Google Shape;2355;p41">
              <a:extLst>
                <a:ext uri="{FF2B5EF4-FFF2-40B4-BE49-F238E27FC236}">
                  <a16:creationId xmlns:a16="http://schemas.microsoft.com/office/drawing/2014/main" id="{261C81F2-A2D0-0430-496E-D8E59DA44AFA}"/>
                </a:ext>
              </a:extLst>
            </p:cNvPr>
            <p:cNvSpPr/>
            <p:nvPr/>
          </p:nvSpPr>
          <p:spPr>
            <a:xfrm rot="20594400">
              <a:off x="8785080" y="2797200"/>
              <a:ext cx="253080" cy="195840"/>
            </a:xfrm>
            <a:custGeom>
              <a:avLst/>
              <a:gdLst>
                <a:gd name="textAreaLeft" fmla="*/ 0 w 253080"/>
                <a:gd name="textAreaRight" fmla="*/ 253440 w 253080"/>
                <a:gd name="textAreaTop" fmla="*/ 0 h 195840"/>
                <a:gd name="textAreaBottom" fmla="*/ 196200 h 195840"/>
              </a:gdLst>
              <a:ahLst/>
              <a:cxnLst/>
              <a:rect l="textAreaLeft" t="textAreaTop" r="textAreaRight" b="textAreaBottom"/>
              <a:pathLst>
                <a:path w="1867" h="1445">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6" name="Google Shape;2356;p41">
              <a:extLst>
                <a:ext uri="{FF2B5EF4-FFF2-40B4-BE49-F238E27FC236}">
                  <a16:creationId xmlns:a16="http://schemas.microsoft.com/office/drawing/2014/main" id="{A28C1766-DFB9-3A21-0292-AEF931B52FFA}"/>
                </a:ext>
              </a:extLst>
            </p:cNvPr>
            <p:cNvSpPr/>
            <p:nvPr/>
          </p:nvSpPr>
          <p:spPr>
            <a:xfrm rot="20594400">
              <a:off x="7228440" y="705600"/>
              <a:ext cx="721800" cy="1027080"/>
            </a:xfrm>
            <a:custGeom>
              <a:avLst/>
              <a:gdLst>
                <a:gd name="textAreaLeft" fmla="*/ 0 w 721800"/>
                <a:gd name="textAreaRight" fmla="*/ 722160 w 721800"/>
                <a:gd name="textAreaTop" fmla="*/ 0 h 1027080"/>
                <a:gd name="textAreaBottom" fmla="*/ 1027440 h 1027080"/>
              </a:gdLst>
              <a:ahLst/>
              <a:cxnLst/>
              <a:rect l="textAreaLeft" t="textAreaTop" r="textAreaRight" b="textAreaBottom"/>
              <a:pathLst>
                <a:path w="5319" h="7568">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7" name="Google Shape;2357;p41">
              <a:extLst>
                <a:ext uri="{FF2B5EF4-FFF2-40B4-BE49-F238E27FC236}">
                  <a16:creationId xmlns:a16="http://schemas.microsoft.com/office/drawing/2014/main" id="{6E1303A0-6A62-4F3F-0C3E-9A9F876F60C1}"/>
                </a:ext>
              </a:extLst>
            </p:cNvPr>
            <p:cNvSpPr/>
            <p:nvPr/>
          </p:nvSpPr>
          <p:spPr>
            <a:xfrm rot="20594400">
              <a:off x="7197840" y="858600"/>
              <a:ext cx="480240" cy="363600"/>
            </a:xfrm>
            <a:custGeom>
              <a:avLst/>
              <a:gdLst>
                <a:gd name="textAreaLeft" fmla="*/ 0 w 480240"/>
                <a:gd name="textAreaRight" fmla="*/ 480600 w 480240"/>
                <a:gd name="textAreaTop" fmla="*/ 0 h 363600"/>
                <a:gd name="textAreaBottom" fmla="*/ 363960 h 363600"/>
              </a:gdLst>
              <a:ahLst/>
              <a:cxnLst/>
              <a:rect l="textAreaLeft" t="textAreaTop" r="textAreaRight" b="textAreaBottom"/>
              <a:pathLst>
                <a:path w="3540" h="2682">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8" name="Google Shape;2358;p41">
              <a:extLst>
                <a:ext uri="{FF2B5EF4-FFF2-40B4-BE49-F238E27FC236}">
                  <a16:creationId xmlns:a16="http://schemas.microsoft.com/office/drawing/2014/main" id="{98B29E8E-913A-37DE-D96C-7A8D639BB9DB}"/>
                </a:ext>
              </a:extLst>
            </p:cNvPr>
            <p:cNvSpPr/>
            <p:nvPr/>
          </p:nvSpPr>
          <p:spPr>
            <a:xfrm rot="20594400">
              <a:off x="7966800" y="1442880"/>
              <a:ext cx="845640" cy="1578960"/>
            </a:xfrm>
            <a:custGeom>
              <a:avLst/>
              <a:gdLst>
                <a:gd name="textAreaLeft" fmla="*/ 0 w 845640"/>
                <a:gd name="textAreaRight" fmla="*/ 846000 w 845640"/>
                <a:gd name="textAreaTop" fmla="*/ 0 h 1578960"/>
                <a:gd name="textAreaBottom" fmla="*/ 1579320 h 1578960"/>
              </a:gdLst>
              <a:ahLst/>
              <a:cxnLst/>
              <a:rect l="textAreaLeft" t="textAreaTop" r="textAreaRight" b="textAreaBottom"/>
              <a:pathLst>
                <a:path w="6232" h="11633">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9" name="Google Shape;2359;p41">
              <a:extLst>
                <a:ext uri="{FF2B5EF4-FFF2-40B4-BE49-F238E27FC236}">
                  <a16:creationId xmlns:a16="http://schemas.microsoft.com/office/drawing/2014/main" id="{19100A17-AC96-B7D8-B6DC-F201523ABD25}"/>
                </a:ext>
              </a:extLst>
            </p:cNvPr>
            <p:cNvSpPr/>
            <p:nvPr/>
          </p:nvSpPr>
          <p:spPr>
            <a:xfrm rot="20594400">
              <a:off x="7517880" y="1402560"/>
              <a:ext cx="469800" cy="319320"/>
            </a:xfrm>
            <a:custGeom>
              <a:avLst/>
              <a:gdLst>
                <a:gd name="textAreaLeft" fmla="*/ 0 w 469800"/>
                <a:gd name="textAreaRight" fmla="*/ 470160 w 469800"/>
                <a:gd name="textAreaTop" fmla="*/ 0 h 319320"/>
                <a:gd name="textAreaBottom" fmla="*/ 319680 h 319320"/>
              </a:gdLst>
              <a:ahLst/>
              <a:cxnLst/>
              <a:rect l="textAreaLeft" t="textAreaTop" r="textAreaRight" b="textAreaBottom"/>
              <a:pathLst>
                <a:path w="3463" h="2355">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0" name="Google Shape;2360;p41">
              <a:extLst>
                <a:ext uri="{FF2B5EF4-FFF2-40B4-BE49-F238E27FC236}">
                  <a16:creationId xmlns:a16="http://schemas.microsoft.com/office/drawing/2014/main" id="{79C67699-0596-837B-B9B6-C770185A78AD}"/>
                </a:ext>
              </a:extLst>
            </p:cNvPr>
            <p:cNvSpPr/>
            <p:nvPr/>
          </p:nvSpPr>
          <p:spPr>
            <a:xfrm rot="20594400">
              <a:off x="7528680" y="739080"/>
              <a:ext cx="174600" cy="362880"/>
            </a:xfrm>
            <a:custGeom>
              <a:avLst/>
              <a:gdLst>
                <a:gd name="textAreaLeft" fmla="*/ 0 w 174600"/>
                <a:gd name="textAreaRight" fmla="*/ 174960 w 174600"/>
                <a:gd name="textAreaTop" fmla="*/ 0 h 362880"/>
                <a:gd name="textAreaBottom" fmla="*/ 363240 h 362880"/>
              </a:gdLst>
              <a:ahLst/>
              <a:cxnLst/>
              <a:rect l="textAreaLeft" t="textAreaTop" r="textAreaRight" b="textAreaBottom"/>
              <a:pathLst>
                <a:path w="1288" h="2676">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1" name="Google Shape;2361;p41">
              <a:extLst>
                <a:ext uri="{FF2B5EF4-FFF2-40B4-BE49-F238E27FC236}">
                  <a16:creationId xmlns:a16="http://schemas.microsoft.com/office/drawing/2014/main" id="{7D4D2293-22CC-D697-BE2D-5F1BA2A159E6}"/>
                </a:ext>
              </a:extLst>
            </p:cNvPr>
            <p:cNvSpPr/>
            <p:nvPr/>
          </p:nvSpPr>
          <p:spPr>
            <a:xfrm rot="20594400">
              <a:off x="8024040" y="1121040"/>
              <a:ext cx="118800" cy="277200"/>
            </a:xfrm>
            <a:custGeom>
              <a:avLst/>
              <a:gdLst>
                <a:gd name="textAreaLeft" fmla="*/ 0 w 118800"/>
                <a:gd name="textAreaRight" fmla="*/ 119160 w 118800"/>
                <a:gd name="textAreaTop" fmla="*/ 0 h 277200"/>
                <a:gd name="textAreaBottom" fmla="*/ 277560 h 277200"/>
              </a:gdLst>
              <a:ahLst/>
              <a:cxnLst/>
              <a:rect l="textAreaLeft" t="textAreaTop" r="textAreaRight" b="textAreaBottom"/>
              <a:pathLst>
                <a:path w="877" h="2045">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2" name="Google Shape;2362;p41">
              <a:extLst>
                <a:ext uri="{FF2B5EF4-FFF2-40B4-BE49-F238E27FC236}">
                  <a16:creationId xmlns:a16="http://schemas.microsoft.com/office/drawing/2014/main" id="{DFA2F05F-9F67-8494-F058-02EF7766D3C5}"/>
                </a:ext>
              </a:extLst>
            </p:cNvPr>
            <p:cNvSpPr/>
            <p:nvPr/>
          </p:nvSpPr>
          <p:spPr>
            <a:xfrm rot="20594400">
              <a:off x="7115400" y="811440"/>
              <a:ext cx="174600" cy="208080"/>
            </a:xfrm>
            <a:custGeom>
              <a:avLst/>
              <a:gdLst>
                <a:gd name="textAreaLeft" fmla="*/ 0 w 174600"/>
                <a:gd name="textAreaRight" fmla="*/ 174960 w 174600"/>
                <a:gd name="textAreaTop" fmla="*/ 0 h 208080"/>
                <a:gd name="textAreaBottom" fmla="*/ 208440 h 208080"/>
              </a:gdLst>
              <a:ahLst/>
              <a:cxnLst/>
              <a:rect l="textAreaLeft" t="textAreaTop" r="textAreaRight" b="textAreaBottom"/>
              <a:pathLst>
                <a:path w="1288" h="1536">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3" name="Google Shape;2363;p41">
              <a:extLst>
                <a:ext uri="{FF2B5EF4-FFF2-40B4-BE49-F238E27FC236}">
                  <a16:creationId xmlns:a16="http://schemas.microsoft.com/office/drawing/2014/main" id="{987A702E-C47B-2903-087A-E7AE625EED7D}"/>
                </a:ext>
              </a:extLst>
            </p:cNvPr>
            <p:cNvSpPr/>
            <p:nvPr/>
          </p:nvSpPr>
          <p:spPr>
            <a:xfrm rot="20594400">
              <a:off x="8480520" y="2477520"/>
              <a:ext cx="395280" cy="490680"/>
            </a:xfrm>
            <a:custGeom>
              <a:avLst/>
              <a:gdLst>
                <a:gd name="textAreaLeft" fmla="*/ 0 w 395280"/>
                <a:gd name="textAreaRight" fmla="*/ 395640 w 395280"/>
                <a:gd name="textAreaTop" fmla="*/ 0 h 490680"/>
                <a:gd name="textAreaBottom" fmla="*/ 491040 h 490680"/>
              </a:gdLst>
              <a:ahLst/>
              <a:cxnLst/>
              <a:rect l="textAreaLeft" t="textAreaTop" r="textAreaRight" b="textAreaBottom"/>
              <a:pathLst>
                <a:path w="2915" h="3617">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4" name="Google Shape;2364;p41">
              <a:extLst>
                <a:ext uri="{FF2B5EF4-FFF2-40B4-BE49-F238E27FC236}">
                  <a16:creationId xmlns:a16="http://schemas.microsoft.com/office/drawing/2014/main" id="{6BAA13A6-903A-F0B0-DF03-EAA4FA9DCB55}"/>
                </a:ext>
              </a:extLst>
            </p:cNvPr>
            <p:cNvSpPr/>
            <p:nvPr/>
          </p:nvSpPr>
          <p:spPr>
            <a:xfrm rot="20594400">
              <a:off x="8286480" y="1789200"/>
              <a:ext cx="174240" cy="361440"/>
            </a:xfrm>
            <a:custGeom>
              <a:avLst/>
              <a:gdLst>
                <a:gd name="textAreaLeft" fmla="*/ 0 w 174240"/>
                <a:gd name="textAreaRight" fmla="*/ 174600 w 174240"/>
                <a:gd name="textAreaTop" fmla="*/ 0 h 361440"/>
                <a:gd name="textAreaBottom" fmla="*/ 361800 h 361440"/>
              </a:gdLst>
              <a:ahLst/>
              <a:cxnLst/>
              <a:rect l="textAreaLeft" t="textAreaTop" r="textAreaRight" b="textAreaBottom"/>
              <a:pathLst>
                <a:path w="1286" h="2665">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5" name="Google Shape;2365;p41">
              <a:extLst>
                <a:ext uri="{FF2B5EF4-FFF2-40B4-BE49-F238E27FC236}">
                  <a16:creationId xmlns:a16="http://schemas.microsoft.com/office/drawing/2014/main" id="{A6D7CD72-766B-5E29-4E9E-DFD0B7CCE251}"/>
                </a:ext>
              </a:extLst>
            </p:cNvPr>
            <p:cNvSpPr/>
            <p:nvPr/>
          </p:nvSpPr>
          <p:spPr>
            <a:xfrm rot="20594400">
              <a:off x="8542080" y="2162160"/>
              <a:ext cx="85680" cy="146160"/>
            </a:xfrm>
            <a:custGeom>
              <a:avLst/>
              <a:gdLst>
                <a:gd name="textAreaLeft" fmla="*/ 0 w 85680"/>
                <a:gd name="textAreaRight" fmla="*/ 86040 w 85680"/>
                <a:gd name="textAreaTop" fmla="*/ 0 h 146160"/>
                <a:gd name="textAreaBottom" fmla="*/ 146520 h 146160"/>
              </a:gdLst>
              <a:ahLst/>
              <a:cxnLst/>
              <a:rect l="textAreaLeft" t="textAreaTop" r="textAreaRight" b="textAreaBottom"/>
              <a:pathLst>
                <a:path w="633" h="1078">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96" name="Google Shape;2366;p41">
            <a:extLst>
              <a:ext uri="{FF2B5EF4-FFF2-40B4-BE49-F238E27FC236}">
                <a16:creationId xmlns:a16="http://schemas.microsoft.com/office/drawing/2014/main" id="{70A80A4A-F03F-2A77-F9DD-10FC0426CCE1}"/>
              </a:ext>
            </a:extLst>
          </p:cNvPr>
          <p:cNvGrpSpPr/>
          <p:nvPr/>
        </p:nvGrpSpPr>
        <p:grpSpPr>
          <a:xfrm>
            <a:off x="7316280" y="3464280"/>
            <a:ext cx="1010520" cy="1037880"/>
            <a:chOff x="7316280" y="3464280"/>
            <a:chExt cx="1010520" cy="1037880"/>
          </a:xfrm>
        </p:grpSpPr>
        <p:sp>
          <p:nvSpPr>
            <p:cNvPr id="2297" name="Google Shape;2367;p41">
              <a:extLst>
                <a:ext uri="{FF2B5EF4-FFF2-40B4-BE49-F238E27FC236}">
                  <a16:creationId xmlns:a16="http://schemas.microsoft.com/office/drawing/2014/main" id="{5254EB13-0B33-A080-111E-370F16F49FC9}"/>
                </a:ext>
              </a:extLst>
            </p:cNvPr>
            <p:cNvSpPr/>
            <p:nvPr/>
          </p:nvSpPr>
          <p:spPr>
            <a:xfrm>
              <a:off x="7336080" y="3464280"/>
              <a:ext cx="971280" cy="1037880"/>
            </a:xfrm>
            <a:custGeom>
              <a:avLst/>
              <a:gdLst>
                <a:gd name="textAreaLeft" fmla="*/ 0 w 971280"/>
                <a:gd name="textAreaRight" fmla="*/ 971640 w 971280"/>
                <a:gd name="textAreaTop" fmla="*/ 0 h 1037880"/>
                <a:gd name="textAreaBottom" fmla="*/ 1038240 h 103788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8" name="Google Shape;2368;p41">
              <a:extLst>
                <a:ext uri="{FF2B5EF4-FFF2-40B4-BE49-F238E27FC236}">
                  <a16:creationId xmlns:a16="http://schemas.microsoft.com/office/drawing/2014/main" id="{D84A0A99-0875-9D4B-87A5-C6F3974ACA41}"/>
                </a:ext>
              </a:extLst>
            </p:cNvPr>
            <p:cNvSpPr/>
            <p:nvPr/>
          </p:nvSpPr>
          <p:spPr>
            <a:xfrm>
              <a:off x="7447680" y="3513240"/>
              <a:ext cx="580680" cy="767520"/>
            </a:xfrm>
            <a:custGeom>
              <a:avLst/>
              <a:gdLst>
                <a:gd name="textAreaLeft" fmla="*/ 0 w 580680"/>
                <a:gd name="textAreaRight" fmla="*/ 581040 w 580680"/>
                <a:gd name="textAreaTop" fmla="*/ 0 h 767520"/>
                <a:gd name="textAreaBottom" fmla="*/ 767880 h 76752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9" name="Google Shape;2369;p41">
              <a:extLst>
                <a:ext uri="{FF2B5EF4-FFF2-40B4-BE49-F238E27FC236}">
                  <a16:creationId xmlns:a16="http://schemas.microsoft.com/office/drawing/2014/main" id="{F40F96CB-A214-9D6B-5E0A-AEFC4D0ECC72}"/>
                </a:ext>
              </a:extLst>
            </p:cNvPr>
            <p:cNvSpPr/>
            <p:nvPr/>
          </p:nvSpPr>
          <p:spPr>
            <a:xfrm>
              <a:off x="7447680" y="3629880"/>
              <a:ext cx="509400" cy="650880"/>
            </a:xfrm>
            <a:custGeom>
              <a:avLst/>
              <a:gdLst>
                <a:gd name="textAreaLeft" fmla="*/ 0 w 509400"/>
                <a:gd name="textAreaRight" fmla="*/ 509760 w 509400"/>
                <a:gd name="textAreaTop" fmla="*/ 0 h 650880"/>
                <a:gd name="textAreaBottom" fmla="*/ 651240 h 65088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0" name="Google Shape;2370;p41">
              <a:extLst>
                <a:ext uri="{FF2B5EF4-FFF2-40B4-BE49-F238E27FC236}">
                  <a16:creationId xmlns:a16="http://schemas.microsoft.com/office/drawing/2014/main" id="{4B29463A-5FA9-3CE6-4907-3654760D8421}"/>
                </a:ext>
              </a:extLst>
            </p:cNvPr>
            <p:cNvSpPr/>
            <p:nvPr/>
          </p:nvSpPr>
          <p:spPr>
            <a:xfrm>
              <a:off x="7761600" y="3811680"/>
              <a:ext cx="75960" cy="66960"/>
            </a:xfrm>
            <a:custGeom>
              <a:avLst/>
              <a:gdLst>
                <a:gd name="textAreaLeft" fmla="*/ 0 w 75960"/>
                <a:gd name="textAreaRight" fmla="*/ 76320 w 75960"/>
                <a:gd name="textAreaTop" fmla="*/ 0 h 66960"/>
                <a:gd name="textAreaBottom" fmla="*/ 67320 h 6696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480" bIns="33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1" name="Google Shape;2371;p41">
              <a:extLst>
                <a:ext uri="{FF2B5EF4-FFF2-40B4-BE49-F238E27FC236}">
                  <a16:creationId xmlns:a16="http://schemas.microsoft.com/office/drawing/2014/main" id="{D9EDE252-833A-299C-01E9-36C87966932D}"/>
                </a:ext>
              </a:extLst>
            </p:cNvPr>
            <p:cNvSpPr/>
            <p:nvPr/>
          </p:nvSpPr>
          <p:spPr>
            <a:xfrm>
              <a:off x="8167680" y="3940560"/>
              <a:ext cx="159120" cy="371880"/>
            </a:xfrm>
            <a:custGeom>
              <a:avLst/>
              <a:gdLst>
                <a:gd name="textAreaLeft" fmla="*/ 0 w 159120"/>
                <a:gd name="textAreaRight" fmla="*/ 159480 w 159120"/>
                <a:gd name="textAreaTop" fmla="*/ 0 h 371880"/>
                <a:gd name="textAreaBottom" fmla="*/ 372240 h 37188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2" name="Google Shape;2372;p41">
              <a:extLst>
                <a:ext uri="{FF2B5EF4-FFF2-40B4-BE49-F238E27FC236}">
                  <a16:creationId xmlns:a16="http://schemas.microsoft.com/office/drawing/2014/main" id="{10EEF950-7476-2B63-C0A1-FE14A55857AC}"/>
                </a:ext>
              </a:extLst>
            </p:cNvPr>
            <p:cNvSpPr/>
            <p:nvPr/>
          </p:nvSpPr>
          <p:spPr>
            <a:xfrm>
              <a:off x="7612920" y="3948840"/>
              <a:ext cx="167400" cy="209160"/>
            </a:xfrm>
            <a:custGeom>
              <a:avLst/>
              <a:gdLst>
                <a:gd name="textAreaLeft" fmla="*/ 0 w 167400"/>
                <a:gd name="textAreaRight" fmla="*/ 167760 w 167400"/>
                <a:gd name="textAreaTop" fmla="*/ 0 h 209160"/>
                <a:gd name="textAreaBottom" fmla="*/ 209520 h 20916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3" name="Google Shape;2373;p41">
              <a:extLst>
                <a:ext uri="{FF2B5EF4-FFF2-40B4-BE49-F238E27FC236}">
                  <a16:creationId xmlns:a16="http://schemas.microsoft.com/office/drawing/2014/main" id="{9DEF3E73-B7A6-782A-6E35-A1990FB071FA}"/>
                </a:ext>
              </a:extLst>
            </p:cNvPr>
            <p:cNvSpPr/>
            <p:nvPr/>
          </p:nvSpPr>
          <p:spPr>
            <a:xfrm>
              <a:off x="7905240" y="3998520"/>
              <a:ext cx="129600" cy="297360"/>
            </a:xfrm>
            <a:custGeom>
              <a:avLst/>
              <a:gdLst>
                <a:gd name="textAreaLeft" fmla="*/ 0 w 129600"/>
                <a:gd name="textAreaRight" fmla="*/ 129960 w 129600"/>
                <a:gd name="textAreaTop" fmla="*/ 0 h 297360"/>
                <a:gd name="textAreaBottom" fmla="*/ 297720 h 29736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4" name="Google Shape;2374;p41">
              <a:extLst>
                <a:ext uri="{FF2B5EF4-FFF2-40B4-BE49-F238E27FC236}">
                  <a16:creationId xmlns:a16="http://schemas.microsoft.com/office/drawing/2014/main" id="{6D3A8624-6DF9-A232-4372-FA6E0A7FBDAB}"/>
                </a:ext>
              </a:extLst>
            </p:cNvPr>
            <p:cNvSpPr/>
            <p:nvPr/>
          </p:nvSpPr>
          <p:spPr>
            <a:xfrm>
              <a:off x="7316280" y="3716640"/>
              <a:ext cx="155520" cy="288360"/>
            </a:xfrm>
            <a:custGeom>
              <a:avLst/>
              <a:gdLst>
                <a:gd name="textAreaLeft" fmla="*/ 0 w 155520"/>
                <a:gd name="textAreaRight" fmla="*/ 155880 w 155520"/>
                <a:gd name="textAreaTop" fmla="*/ 0 h 288360"/>
                <a:gd name="textAreaBottom" fmla="*/ 288720 h 28836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5" name="Google Shape;2375;p41">
              <a:extLst>
                <a:ext uri="{FF2B5EF4-FFF2-40B4-BE49-F238E27FC236}">
                  <a16:creationId xmlns:a16="http://schemas.microsoft.com/office/drawing/2014/main" id="{1279B104-CEEA-91BF-9BAC-26C831667721}"/>
                </a:ext>
              </a:extLst>
            </p:cNvPr>
            <p:cNvSpPr/>
            <p:nvPr/>
          </p:nvSpPr>
          <p:spPr>
            <a:xfrm>
              <a:off x="7611120" y="4164840"/>
              <a:ext cx="68040" cy="145080"/>
            </a:xfrm>
            <a:custGeom>
              <a:avLst/>
              <a:gdLst>
                <a:gd name="textAreaLeft" fmla="*/ 0 w 68040"/>
                <a:gd name="textAreaRight" fmla="*/ 68400 w 68040"/>
                <a:gd name="textAreaTop" fmla="*/ 0 h 145080"/>
                <a:gd name="textAreaBottom" fmla="*/ 145440 h 14508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720" bIns="72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6" name="Google Shape;2376;p41">
              <a:extLst>
                <a:ext uri="{FF2B5EF4-FFF2-40B4-BE49-F238E27FC236}">
                  <a16:creationId xmlns:a16="http://schemas.microsoft.com/office/drawing/2014/main" id="{B0B23BDE-97CC-2C29-FF17-66DB56E07D1C}"/>
                </a:ext>
              </a:extLst>
            </p:cNvPr>
            <p:cNvSpPr/>
            <p:nvPr/>
          </p:nvSpPr>
          <p:spPr>
            <a:xfrm>
              <a:off x="7912440" y="3591000"/>
              <a:ext cx="80640" cy="90720"/>
            </a:xfrm>
            <a:custGeom>
              <a:avLst/>
              <a:gdLst>
                <a:gd name="textAreaLeft" fmla="*/ 0 w 80640"/>
                <a:gd name="textAreaRight" fmla="*/ 81000 w 80640"/>
                <a:gd name="textAreaTop" fmla="*/ 0 h 90720"/>
                <a:gd name="textAreaBottom" fmla="*/ 91080 h 9072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7" name="Google Shape;2377;p41">
              <a:extLst>
                <a:ext uri="{FF2B5EF4-FFF2-40B4-BE49-F238E27FC236}">
                  <a16:creationId xmlns:a16="http://schemas.microsoft.com/office/drawing/2014/main" id="{8584D688-8716-7A1D-282F-3FA375F5FFD3}"/>
                </a:ext>
              </a:extLst>
            </p:cNvPr>
            <p:cNvSpPr/>
            <p:nvPr/>
          </p:nvSpPr>
          <p:spPr>
            <a:xfrm>
              <a:off x="7692480" y="3546360"/>
              <a:ext cx="81360" cy="92160"/>
            </a:xfrm>
            <a:custGeom>
              <a:avLst/>
              <a:gdLst>
                <a:gd name="textAreaLeft" fmla="*/ 0 w 81360"/>
                <a:gd name="textAreaRight" fmla="*/ 81720 w 81360"/>
                <a:gd name="textAreaTop" fmla="*/ 0 h 92160"/>
                <a:gd name="textAreaBottom" fmla="*/ 92520 h 9216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6080" bIns="46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08" name="Google Shape;2378;p41">
            <a:extLst>
              <a:ext uri="{FF2B5EF4-FFF2-40B4-BE49-F238E27FC236}">
                <a16:creationId xmlns:a16="http://schemas.microsoft.com/office/drawing/2014/main" id="{CD7CA6AB-7DEC-C48E-75E3-A530DCBCD0EA}"/>
              </a:ext>
            </a:extLst>
          </p:cNvPr>
          <p:cNvSpPr/>
          <p:nvPr/>
        </p:nvSpPr>
        <p:spPr>
          <a:xfrm>
            <a:off x="3943800" y="4048200"/>
            <a:ext cx="1167480" cy="453600"/>
          </a:xfrm>
          <a:custGeom>
            <a:avLst/>
            <a:gdLst>
              <a:gd name="textAreaLeft" fmla="*/ 0 w 1167480"/>
              <a:gd name="textAreaRight" fmla="*/ 1167840 w 1167480"/>
              <a:gd name="textAreaTop" fmla="*/ 0 h 453600"/>
              <a:gd name="textAreaBottom" fmla="*/ 453960 h 45360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9" name="Google Shape;2379;p41">
            <a:extLst>
              <a:ext uri="{FF2B5EF4-FFF2-40B4-BE49-F238E27FC236}">
                <a16:creationId xmlns:a16="http://schemas.microsoft.com/office/drawing/2014/main" id="{768D8EAE-3410-69EE-CB5E-07738701B528}"/>
              </a:ext>
            </a:extLst>
          </p:cNvPr>
          <p:cNvSpPr/>
          <p:nvPr/>
        </p:nvSpPr>
        <p:spPr>
          <a:xfrm>
            <a:off x="6891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0" name="Google Shape;2380;p41">
            <a:extLst>
              <a:ext uri="{FF2B5EF4-FFF2-40B4-BE49-F238E27FC236}">
                <a16:creationId xmlns:a16="http://schemas.microsoft.com/office/drawing/2014/main" id="{999F06A1-B7D4-D493-7255-48F35C1580F2}"/>
              </a:ext>
            </a:extLst>
          </p:cNvPr>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1" name="Google Shape;2381;p41">
            <a:extLst>
              <a:ext uri="{FF2B5EF4-FFF2-40B4-BE49-F238E27FC236}">
                <a16:creationId xmlns:a16="http://schemas.microsoft.com/office/drawing/2014/main" id="{D5CA168B-240A-AC64-9D5B-6726EE7056D8}"/>
              </a:ext>
            </a:extLst>
          </p:cNvPr>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2" name="Google Shape;2382;p41">
            <a:extLst>
              <a:ext uri="{FF2B5EF4-FFF2-40B4-BE49-F238E27FC236}">
                <a16:creationId xmlns:a16="http://schemas.microsoft.com/office/drawing/2014/main" id="{D48E78A6-E938-BCC9-FFE1-9CD62C7B5149}"/>
              </a:ext>
            </a:extLst>
          </p:cNvPr>
          <p:cNvSpPr/>
          <p:nvPr/>
        </p:nvSpPr>
        <p:spPr>
          <a:xfrm>
            <a:off x="6474960" y="830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 name="Subtitle 1">
            <a:extLst>
              <a:ext uri="{FF2B5EF4-FFF2-40B4-BE49-F238E27FC236}">
                <a16:creationId xmlns:a16="http://schemas.microsoft.com/office/drawing/2014/main" id="{B7C7F922-BEEC-942E-29B6-5CF388EE32A8}"/>
              </a:ext>
            </a:extLst>
          </p:cNvPr>
          <p:cNvSpPr>
            <a:spLocks noGrp="1" noChangeArrowheads="1"/>
          </p:cNvSpPr>
          <p:nvPr>
            <p:ph type="subTitle"/>
          </p:nvPr>
        </p:nvSpPr>
        <p:spPr bwMode="auto">
          <a:xfrm>
            <a:off x="1473392" y="1611028"/>
            <a:ext cx="3381910" cy="273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200" dirty="0">
                <a:latin typeface="Segoe Print" panose="02000600000000000000" pitchFamily="2" charset="0"/>
              </a:rPr>
              <a:t>The system can be further improved by:</a:t>
            </a:r>
          </a:p>
          <a:p>
            <a:pPr>
              <a:buFont typeface="Arial" panose="020B0604020202020204" pitchFamily="34" charset="0"/>
              <a:buChar char="•"/>
            </a:pPr>
            <a:r>
              <a:rPr lang="en-US" sz="1200" dirty="0">
                <a:latin typeface="Segoe Print" panose="02000600000000000000" pitchFamily="2" charset="0"/>
              </a:rPr>
              <a:t>Expanding the dataset to include more symptoms and rare diseases.</a:t>
            </a:r>
          </a:p>
          <a:p>
            <a:pPr>
              <a:buFont typeface="Arial" panose="020B0604020202020204" pitchFamily="34" charset="0"/>
              <a:buChar char="•"/>
            </a:pPr>
            <a:r>
              <a:rPr lang="en-US" sz="1200" dirty="0">
                <a:latin typeface="Segoe Print" panose="02000600000000000000" pitchFamily="2" charset="0"/>
              </a:rPr>
              <a:t>Incorporating patient history and demographic details.</a:t>
            </a:r>
          </a:p>
          <a:p>
            <a:pPr>
              <a:buFont typeface="Arial" panose="020B0604020202020204" pitchFamily="34" charset="0"/>
              <a:buChar char="•"/>
            </a:pPr>
            <a:r>
              <a:rPr lang="en-US" sz="1200" dirty="0">
                <a:latin typeface="Segoe Print" panose="02000600000000000000" pitchFamily="2" charset="0"/>
              </a:rPr>
              <a:t>Deploying it as a </a:t>
            </a:r>
            <a:r>
              <a:rPr lang="en-US" sz="1200" b="1" dirty="0">
                <a:latin typeface="Segoe Print" panose="02000600000000000000" pitchFamily="2" charset="0"/>
              </a:rPr>
              <a:t>mobile or web application</a:t>
            </a:r>
            <a:r>
              <a:rPr lang="en-US" sz="1200" dirty="0">
                <a:latin typeface="Segoe Print" panose="02000600000000000000" pitchFamily="2" charset="0"/>
              </a:rPr>
              <a:t> for wider access.</a:t>
            </a:r>
          </a:p>
          <a:p>
            <a:pPr>
              <a:buFont typeface="Arial" panose="020B0604020202020204" pitchFamily="34" charset="0"/>
              <a:buChar char="•"/>
            </a:pPr>
            <a:r>
              <a:rPr lang="en-US" sz="1200" dirty="0">
                <a:latin typeface="Segoe Print" panose="02000600000000000000" pitchFamily="2" charset="0"/>
              </a:rPr>
              <a:t>Supporting </a:t>
            </a:r>
            <a:r>
              <a:rPr lang="en-US" sz="1200" b="1" dirty="0">
                <a:latin typeface="Segoe Print" panose="02000600000000000000" pitchFamily="2" charset="0"/>
              </a:rPr>
              <a:t>voice inputs</a:t>
            </a:r>
            <a:r>
              <a:rPr lang="en-US" sz="1200" dirty="0">
                <a:latin typeface="Segoe Print" panose="02000600000000000000" pitchFamily="2" charset="0"/>
              </a:rPr>
              <a:t> and </a:t>
            </a:r>
            <a:r>
              <a:rPr lang="en-US" sz="1200" b="1" dirty="0">
                <a:latin typeface="Segoe Print" panose="02000600000000000000" pitchFamily="2" charset="0"/>
              </a:rPr>
              <a:t>multi-language interfaces</a:t>
            </a:r>
            <a:r>
              <a:rPr lang="en-US" sz="1200" dirty="0">
                <a:latin typeface="Segoe Print" panose="02000600000000000000" pitchFamily="2" charset="0"/>
              </a:rPr>
              <a:t>.</a:t>
            </a:r>
          </a:p>
          <a:p>
            <a:pPr>
              <a:buFont typeface="Arial" panose="020B0604020202020204" pitchFamily="34" charset="0"/>
              <a:buChar char="•"/>
            </a:pPr>
            <a:r>
              <a:rPr lang="en-US" sz="1200" dirty="0">
                <a:latin typeface="Segoe Print" panose="02000600000000000000" pitchFamily="2" charset="0"/>
              </a:rPr>
              <a:t>Using </a:t>
            </a:r>
            <a:r>
              <a:rPr lang="en-US" sz="1200" b="1" dirty="0">
                <a:latin typeface="Segoe Print" panose="02000600000000000000" pitchFamily="2" charset="0"/>
              </a:rPr>
              <a:t>real-time learning</a:t>
            </a:r>
            <a:r>
              <a:rPr lang="en-US" sz="1200" dirty="0">
                <a:latin typeface="Segoe Print" panose="02000600000000000000" pitchFamily="2" charset="0"/>
              </a:rPr>
              <a:t> from new inputs to enhance predictions continuously.</a:t>
            </a:r>
          </a:p>
        </p:txBody>
      </p:sp>
      <p:pic>
        <p:nvPicPr>
          <p:cNvPr id="4" name="Picture 3">
            <a:extLst>
              <a:ext uri="{FF2B5EF4-FFF2-40B4-BE49-F238E27FC236}">
                <a16:creationId xmlns:a16="http://schemas.microsoft.com/office/drawing/2014/main" id="{681DEE56-BCA5-230E-C433-5ED0D7BBDC18}"/>
              </a:ext>
            </a:extLst>
          </p:cNvPr>
          <p:cNvPicPr>
            <a:picLocks noChangeAspect="1"/>
          </p:cNvPicPr>
          <p:nvPr/>
        </p:nvPicPr>
        <p:blipFill>
          <a:blip r:embed="rId2"/>
          <a:stretch>
            <a:fillRect/>
          </a:stretch>
        </p:blipFill>
        <p:spPr>
          <a:xfrm>
            <a:off x="4773981" y="1670800"/>
            <a:ext cx="3373077" cy="2305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510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4D498-8257-5316-8772-A143A2018BBA}"/>
            </a:ext>
          </a:extLst>
        </p:cNvPr>
        <p:cNvGrpSpPr/>
        <p:nvPr/>
      </p:nvGrpSpPr>
      <p:grpSpPr>
        <a:xfrm>
          <a:off x="0" y="0"/>
          <a:ext cx="0" cy="0"/>
          <a:chOff x="0" y="0"/>
          <a:chExt cx="0" cy="0"/>
        </a:xfrm>
      </p:grpSpPr>
      <p:sp>
        <p:nvSpPr>
          <p:cNvPr id="2265" name="PlaceHolder 1">
            <a:extLst>
              <a:ext uri="{FF2B5EF4-FFF2-40B4-BE49-F238E27FC236}">
                <a16:creationId xmlns:a16="http://schemas.microsoft.com/office/drawing/2014/main" id="{E1B844AE-BB76-C303-E316-64EB8907461B}"/>
              </a:ext>
            </a:extLst>
          </p:cNvPr>
          <p:cNvSpPr>
            <a:spLocks noGrp="1"/>
          </p:cNvSpPr>
          <p:nvPr>
            <p:ph type="title"/>
          </p:nvPr>
        </p:nvSpPr>
        <p:spPr>
          <a:xfrm>
            <a:off x="1484944" y="440335"/>
            <a:ext cx="4876560" cy="11998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6400" b="1" strike="noStrike" spc="-1" dirty="0">
                <a:solidFill>
                  <a:schemeClr val="accent1"/>
                </a:solidFill>
                <a:latin typeface="Varela Round"/>
                <a:ea typeface="Varela Round"/>
              </a:rPr>
              <a:t>Conclusions</a:t>
            </a:r>
            <a:endParaRPr lang="fr-FR" sz="6400" b="0" strike="noStrike" spc="-1" dirty="0">
              <a:solidFill>
                <a:schemeClr val="dk1"/>
              </a:solidFill>
              <a:latin typeface="Arial"/>
            </a:endParaRPr>
          </a:p>
        </p:txBody>
      </p:sp>
      <p:grpSp>
        <p:nvGrpSpPr>
          <p:cNvPr id="2267" name="Google Shape;2337;p41">
            <a:extLst>
              <a:ext uri="{FF2B5EF4-FFF2-40B4-BE49-F238E27FC236}">
                <a16:creationId xmlns:a16="http://schemas.microsoft.com/office/drawing/2014/main" id="{6D3830AF-850F-CC8A-42B6-8B20015838F1}"/>
              </a:ext>
            </a:extLst>
          </p:cNvPr>
          <p:cNvGrpSpPr/>
          <p:nvPr/>
        </p:nvGrpSpPr>
        <p:grpSpPr>
          <a:xfrm>
            <a:off x="-739875" y="561107"/>
            <a:ext cx="2631600" cy="2693160"/>
            <a:chOff x="-184320" y="1384920"/>
            <a:chExt cx="2631600" cy="2693160"/>
          </a:xfrm>
        </p:grpSpPr>
        <p:sp>
          <p:nvSpPr>
            <p:cNvPr id="2268" name="Google Shape;2338;p41">
              <a:extLst>
                <a:ext uri="{FF2B5EF4-FFF2-40B4-BE49-F238E27FC236}">
                  <a16:creationId xmlns:a16="http://schemas.microsoft.com/office/drawing/2014/main" id="{E95FA748-460A-6DD4-893C-72ACE3E8E6AE}"/>
                </a:ext>
              </a:extLst>
            </p:cNvPr>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9" name="Google Shape;2339;p41">
              <a:extLst>
                <a:ext uri="{FF2B5EF4-FFF2-40B4-BE49-F238E27FC236}">
                  <a16:creationId xmlns:a16="http://schemas.microsoft.com/office/drawing/2014/main" id="{1E6F06E8-EB8C-F52F-85B0-CE54E8192145}"/>
                </a:ext>
              </a:extLst>
            </p:cNvPr>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0" name="Google Shape;2340;p41">
              <a:extLst>
                <a:ext uri="{FF2B5EF4-FFF2-40B4-BE49-F238E27FC236}">
                  <a16:creationId xmlns:a16="http://schemas.microsoft.com/office/drawing/2014/main" id="{2B89429A-FA23-244F-7CE9-2C3FBDDEF821}"/>
                </a:ext>
              </a:extLst>
            </p:cNvPr>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1" name="Google Shape;2341;p41">
              <a:extLst>
                <a:ext uri="{FF2B5EF4-FFF2-40B4-BE49-F238E27FC236}">
                  <a16:creationId xmlns:a16="http://schemas.microsoft.com/office/drawing/2014/main" id="{2622D966-CD63-31F5-58C4-E08605225E73}"/>
                </a:ext>
              </a:extLst>
            </p:cNvPr>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2" name="Google Shape;2342;p41">
              <a:extLst>
                <a:ext uri="{FF2B5EF4-FFF2-40B4-BE49-F238E27FC236}">
                  <a16:creationId xmlns:a16="http://schemas.microsoft.com/office/drawing/2014/main" id="{B6DF8CA5-CD48-FA34-8DFE-62A055BFD94F}"/>
                </a:ext>
              </a:extLst>
            </p:cNvPr>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3" name="Google Shape;2343;p41">
              <a:extLst>
                <a:ext uri="{FF2B5EF4-FFF2-40B4-BE49-F238E27FC236}">
                  <a16:creationId xmlns:a16="http://schemas.microsoft.com/office/drawing/2014/main" id="{E5ACD1F2-A9CA-54B5-2FC9-12630FAB8AD9}"/>
                </a:ext>
              </a:extLst>
            </p:cNvPr>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4" name="Google Shape;2344;p41">
              <a:extLst>
                <a:ext uri="{FF2B5EF4-FFF2-40B4-BE49-F238E27FC236}">
                  <a16:creationId xmlns:a16="http://schemas.microsoft.com/office/drawing/2014/main" id="{23A1227E-4457-DD43-DBE0-DBDFA496657A}"/>
                </a:ext>
              </a:extLst>
            </p:cNvPr>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5" name="Google Shape;2345;p41">
              <a:extLst>
                <a:ext uri="{FF2B5EF4-FFF2-40B4-BE49-F238E27FC236}">
                  <a16:creationId xmlns:a16="http://schemas.microsoft.com/office/drawing/2014/main" id="{6F8835E0-00DB-9B72-12DD-26455A093E60}"/>
                </a:ext>
              </a:extLst>
            </p:cNvPr>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6" name="Google Shape;2346;p41">
              <a:extLst>
                <a:ext uri="{FF2B5EF4-FFF2-40B4-BE49-F238E27FC236}">
                  <a16:creationId xmlns:a16="http://schemas.microsoft.com/office/drawing/2014/main" id="{8C889F65-EA8A-630A-4B32-27F5C77934C1}"/>
                </a:ext>
              </a:extLst>
            </p:cNvPr>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7" name="Google Shape;2347;p41">
              <a:extLst>
                <a:ext uri="{FF2B5EF4-FFF2-40B4-BE49-F238E27FC236}">
                  <a16:creationId xmlns:a16="http://schemas.microsoft.com/office/drawing/2014/main" id="{E131C9C7-7772-8E54-60D2-F43F5E7BA168}"/>
                </a:ext>
              </a:extLst>
            </p:cNvPr>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8" name="Google Shape;2348;p41">
              <a:extLst>
                <a:ext uri="{FF2B5EF4-FFF2-40B4-BE49-F238E27FC236}">
                  <a16:creationId xmlns:a16="http://schemas.microsoft.com/office/drawing/2014/main" id="{06C37F35-FF6E-60CC-5439-08454FB2CC76}"/>
                </a:ext>
              </a:extLst>
            </p:cNvPr>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9" name="Google Shape;2349;p41">
              <a:extLst>
                <a:ext uri="{FF2B5EF4-FFF2-40B4-BE49-F238E27FC236}">
                  <a16:creationId xmlns:a16="http://schemas.microsoft.com/office/drawing/2014/main" id="{FC8D9BE0-8A12-454F-0E35-94D1B63F4D91}"/>
                </a:ext>
              </a:extLst>
            </p:cNvPr>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0" name="Google Shape;2350;p41">
              <a:extLst>
                <a:ext uri="{FF2B5EF4-FFF2-40B4-BE49-F238E27FC236}">
                  <a16:creationId xmlns:a16="http://schemas.microsoft.com/office/drawing/2014/main" id="{C13EA796-7761-77B8-0597-1B8665999941}"/>
                </a:ext>
              </a:extLst>
            </p:cNvPr>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1" name="Google Shape;2351;p41">
              <a:extLst>
                <a:ext uri="{FF2B5EF4-FFF2-40B4-BE49-F238E27FC236}">
                  <a16:creationId xmlns:a16="http://schemas.microsoft.com/office/drawing/2014/main" id="{A09E130D-A224-B082-AC62-445151914AA6}"/>
                </a:ext>
              </a:extLst>
            </p:cNvPr>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82" name="Google Shape;2352;p41">
            <a:extLst>
              <a:ext uri="{FF2B5EF4-FFF2-40B4-BE49-F238E27FC236}">
                <a16:creationId xmlns:a16="http://schemas.microsoft.com/office/drawing/2014/main" id="{30F6614D-3093-1376-712F-32E8EC38D2E2}"/>
              </a:ext>
            </a:extLst>
          </p:cNvPr>
          <p:cNvGrpSpPr/>
          <p:nvPr/>
        </p:nvGrpSpPr>
        <p:grpSpPr>
          <a:xfrm>
            <a:off x="7089120" y="623520"/>
            <a:ext cx="1972080" cy="2486880"/>
            <a:chOff x="7089120" y="623520"/>
            <a:chExt cx="1972080" cy="2486880"/>
          </a:xfrm>
        </p:grpSpPr>
        <p:sp>
          <p:nvSpPr>
            <p:cNvPr id="2283" name="Google Shape;2353;p41">
              <a:extLst>
                <a:ext uri="{FF2B5EF4-FFF2-40B4-BE49-F238E27FC236}">
                  <a16:creationId xmlns:a16="http://schemas.microsoft.com/office/drawing/2014/main" id="{F5E4CA24-0274-ECC1-90A9-E3A98DBEF067}"/>
                </a:ext>
              </a:extLst>
            </p:cNvPr>
            <p:cNvSpPr/>
            <p:nvPr/>
          </p:nvSpPr>
          <p:spPr>
            <a:xfrm rot="20594400">
              <a:off x="7624800" y="724320"/>
              <a:ext cx="442440" cy="721800"/>
            </a:xfrm>
            <a:custGeom>
              <a:avLst/>
              <a:gdLst>
                <a:gd name="textAreaLeft" fmla="*/ 0 w 442440"/>
                <a:gd name="textAreaRight" fmla="*/ 442800 w 442440"/>
                <a:gd name="textAreaTop" fmla="*/ 0 h 721800"/>
                <a:gd name="textAreaBottom" fmla="*/ 722160 h 721800"/>
              </a:gdLst>
              <a:ahLst/>
              <a:cxnLst/>
              <a:rect l="textAreaLeft" t="textAreaTop" r="textAreaRight" b="textAreaBottom"/>
              <a:pathLst>
                <a:path w="3261" h="532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4" name="Google Shape;2354;p41">
              <a:extLst>
                <a:ext uri="{FF2B5EF4-FFF2-40B4-BE49-F238E27FC236}">
                  <a16:creationId xmlns:a16="http://schemas.microsoft.com/office/drawing/2014/main" id="{E47A542E-872E-B0BC-4A04-5A9DF20BA61F}"/>
                </a:ext>
              </a:extLst>
            </p:cNvPr>
            <p:cNvSpPr/>
            <p:nvPr/>
          </p:nvSpPr>
          <p:spPr>
            <a:xfrm rot="20594400">
              <a:off x="7113240" y="722880"/>
              <a:ext cx="235800" cy="156600"/>
            </a:xfrm>
            <a:custGeom>
              <a:avLst/>
              <a:gdLst>
                <a:gd name="textAreaLeft" fmla="*/ 0 w 235800"/>
                <a:gd name="textAreaRight" fmla="*/ 236160 w 235800"/>
                <a:gd name="textAreaTop" fmla="*/ 0 h 156600"/>
                <a:gd name="textAreaBottom" fmla="*/ 156960 h 156600"/>
              </a:gdLst>
              <a:ahLst/>
              <a:cxnLst/>
              <a:rect l="textAreaLeft" t="textAreaTop" r="textAreaRight" b="textAreaBottom"/>
              <a:pathLst>
                <a:path w="1740" h="1156">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5" name="Google Shape;2355;p41">
              <a:extLst>
                <a:ext uri="{FF2B5EF4-FFF2-40B4-BE49-F238E27FC236}">
                  <a16:creationId xmlns:a16="http://schemas.microsoft.com/office/drawing/2014/main" id="{A5D4041C-04E2-138B-0340-49F64511769E}"/>
                </a:ext>
              </a:extLst>
            </p:cNvPr>
            <p:cNvSpPr/>
            <p:nvPr/>
          </p:nvSpPr>
          <p:spPr>
            <a:xfrm rot="20594400">
              <a:off x="8785080" y="2797200"/>
              <a:ext cx="253080" cy="195840"/>
            </a:xfrm>
            <a:custGeom>
              <a:avLst/>
              <a:gdLst>
                <a:gd name="textAreaLeft" fmla="*/ 0 w 253080"/>
                <a:gd name="textAreaRight" fmla="*/ 253440 w 253080"/>
                <a:gd name="textAreaTop" fmla="*/ 0 h 195840"/>
                <a:gd name="textAreaBottom" fmla="*/ 196200 h 195840"/>
              </a:gdLst>
              <a:ahLst/>
              <a:cxnLst/>
              <a:rect l="textAreaLeft" t="textAreaTop" r="textAreaRight" b="textAreaBottom"/>
              <a:pathLst>
                <a:path w="1867" h="1445">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6" name="Google Shape;2356;p41">
              <a:extLst>
                <a:ext uri="{FF2B5EF4-FFF2-40B4-BE49-F238E27FC236}">
                  <a16:creationId xmlns:a16="http://schemas.microsoft.com/office/drawing/2014/main" id="{9186558A-B9A2-51A8-C2F2-A0B2B1705202}"/>
                </a:ext>
              </a:extLst>
            </p:cNvPr>
            <p:cNvSpPr/>
            <p:nvPr/>
          </p:nvSpPr>
          <p:spPr>
            <a:xfrm rot="20594400">
              <a:off x="7228440" y="705600"/>
              <a:ext cx="721800" cy="1027080"/>
            </a:xfrm>
            <a:custGeom>
              <a:avLst/>
              <a:gdLst>
                <a:gd name="textAreaLeft" fmla="*/ 0 w 721800"/>
                <a:gd name="textAreaRight" fmla="*/ 722160 w 721800"/>
                <a:gd name="textAreaTop" fmla="*/ 0 h 1027080"/>
                <a:gd name="textAreaBottom" fmla="*/ 1027440 h 1027080"/>
              </a:gdLst>
              <a:ahLst/>
              <a:cxnLst/>
              <a:rect l="textAreaLeft" t="textAreaTop" r="textAreaRight" b="textAreaBottom"/>
              <a:pathLst>
                <a:path w="5319" h="7568">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7" name="Google Shape;2357;p41">
              <a:extLst>
                <a:ext uri="{FF2B5EF4-FFF2-40B4-BE49-F238E27FC236}">
                  <a16:creationId xmlns:a16="http://schemas.microsoft.com/office/drawing/2014/main" id="{B3C42238-63D4-B3F9-6D2C-DDCFFFC0AF70}"/>
                </a:ext>
              </a:extLst>
            </p:cNvPr>
            <p:cNvSpPr/>
            <p:nvPr/>
          </p:nvSpPr>
          <p:spPr>
            <a:xfrm rot="20594400">
              <a:off x="7197840" y="858600"/>
              <a:ext cx="480240" cy="363600"/>
            </a:xfrm>
            <a:custGeom>
              <a:avLst/>
              <a:gdLst>
                <a:gd name="textAreaLeft" fmla="*/ 0 w 480240"/>
                <a:gd name="textAreaRight" fmla="*/ 480600 w 480240"/>
                <a:gd name="textAreaTop" fmla="*/ 0 h 363600"/>
                <a:gd name="textAreaBottom" fmla="*/ 363960 h 363600"/>
              </a:gdLst>
              <a:ahLst/>
              <a:cxnLst/>
              <a:rect l="textAreaLeft" t="textAreaTop" r="textAreaRight" b="textAreaBottom"/>
              <a:pathLst>
                <a:path w="3540" h="2682">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8" name="Google Shape;2358;p41">
              <a:extLst>
                <a:ext uri="{FF2B5EF4-FFF2-40B4-BE49-F238E27FC236}">
                  <a16:creationId xmlns:a16="http://schemas.microsoft.com/office/drawing/2014/main" id="{EE1FE4AF-4C99-FBFC-BCDE-59D691197339}"/>
                </a:ext>
              </a:extLst>
            </p:cNvPr>
            <p:cNvSpPr/>
            <p:nvPr/>
          </p:nvSpPr>
          <p:spPr>
            <a:xfrm rot="20594400">
              <a:off x="7966800" y="1442880"/>
              <a:ext cx="845640" cy="1578960"/>
            </a:xfrm>
            <a:custGeom>
              <a:avLst/>
              <a:gdLst>
                <a:gd name="textAreaLeft" fmla="*/ 0 w 845640"/>
                <a:gd name="textAreaRight" fmla="*/ 846000 w 845640"/>
                <a:gd name="textAreaTop" fmla="*/ 0 h 1578960"/>
                <a:gd name="textAreaBottom" fmla="*/ 1579320 h 1578960"/>
              </a:gdLst>
              <a:ahLst/>
              <a:cxnLst/>
              <a:rect l="textAreaLeft" t="textAreaTop" r="textAreaRight" b="textAreaBottom"/>
              <a:pathLst>
                <a:path w="6232" h="11633">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9" name="Google Shape;2359;p41">
              <a:extLst>
                <a:ext uri="{FF2B5EF4-FFF2-40B4-BE49-F238E27FC236}">
                  <a16:creationId xmlns:a16="http://schemas.microsoft.com/office/drawing/2014/main" id="{07A6A29B-A74F-AB17-4A83-8742A7810BF9}"/>
                </a:ext>
              </a:extLst>
            </p:cNvPr>
            <p:cNvSpPr/>
            <p:nvPr/>
          </p:nvSpPr>
          <p:spPr>
            <a:xfrm rot="20594400">
              <a:off x="7517880" y="1402560"/>
              <a:ext cx="469800" cy="319320"/>
            </a:xfrm>
            <a:custGeom>
              <a:avLst/>
              <a:gdLst>
                <a:gd name="textAreaLeft" fmla="*/ 0 w 469800"/>
                <a:gd name="textAreaRight" fmla="*/ 470160 w 469800"/>
                <a:gd name="textAreaTop" fmla="*/ 0 h 319320"/>
                <a:gd name="textAreaBottom" fmla="*/ 319680 h 319320"/>
              </a:gdLst>
              <a:ahLst/>
              <a:cxnLst/>
              <a:rect l="textAreaLeft" t="textAreaTop" r="textAreaRight" b="textAreaBottom"/>
              <a:pathLst>
                <a:path w="3463" h="2355">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0" name="Google Shape;2360;p41">
              <a:extLst>
                <a:ext uri="{FF2B5EF4-FFF2-40B4-BE49-F238E27FC236}">
                  <a16:creationId xmlns:a16="http://schemas.microsoft.com/office/drawing/2014/main" id="{5B220321-DF8D-641A-5DC4-E086289153F6}"/>
                </a:ext>
              </a:extLst>
            </p:cNvPr>
            <p:cNvSpPr/>
            <p:nvPr/>
          </p:nvSpPr>
          <p:spPr>
            <a:xfrm rot="20594400">
              <a:off x="7528680" y="739080"/>
              <a:ext cx="174600" cy="362880"/>
            </a:xfrm>
            <a:custGeom>
              <a:avLst/>
              <a:gdLst>
                <a:gd name="textAreaLeft" fmla="*/ 0 w 174600"/>
                <a:gd name="textAreaRight" fmla="*/ 174960 w 174600"/>
                <a:gd name="textAreaTop" fmla="*/ 0 h 362880"/>
                <a:gd name="textAreaBottom" fmla="*/ 363240 h 362880"/>
              </a:gdLst>
              <a:ahLst/>
              <a:cxnLst/>
              <a:rect l="textAreaLeft" t="textAreaTop" r="textAreaRight" b="textAreaBottom"/>
              <a:pathLst>
                <a:path w="1288" h="2676">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1" name="Google Shape;2361;p41">
              <a:extLst>
                <a:ext uri="{FF2B5EF4-FFF2-40B4-BE49-F238E27FC236}">
                  <a16:creationId xmlns:a16="http://schemas.microsoft.com/office/drawing/2014/main" id="{527BA1A9-D128-8EF4-7ADC-73D1236E2022}"/>
                </a:ext>
              </a:extLst>
            </p:cNvPr>
            <p:cNvSpPr/>
            <p:nvPr/>
          </p:nvSpPr>
          <p:spPr>
            <a:xfrm rot="20594400">
              <a:off x="8024040" y="1121040"/>
              <a:ext cx="118800" cy="277200"/>
            </a:xfrm>
            <a:custGeom>
              <a:avLst/>
              <a:gdLst>
                <a:gd name="textAreaLeft" fmla="*/ 0 w 118800"/>
                <a:gd name="textAreaRight" fmla="*/ 119160 w 118800"/>
                <a:gd name="textAreaTop" fmla="*/ 0 h 277200"/>
                <a:gd name="textAreaBottom" fmla="*/ 277560 h 277200"/>
              </a:gdLst>
              <a:ahLst/>
              <a:cxnLst/>
              <a:rect l="textAreaLeft" t="textAreaTop" r="textAreaRight" b="textAreaBottom"/>
              <a:pathLst>
                <a:path w="877" h="2045">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2" name="Google Shape;2362;p41">
              <a:extLst>
                <a:ext uri="{FF2B5EF4-FFF2-40B4-BE49-F238E27FC236}">
                  <a16:creationId xmlns:a16="http://schemas.microsoft.com/office/drawing/2014/main" id="{6F6F2FD7-F0EC-B5B5-E890-D84AC9E22819}"/>
                </a:ext>
              </a:extLst>
            </p:cNvPr>
            <p:cNvSpPr/>
            <p:nvPr/>
          </p:nvSpPr>
          <p:spPr>
            <a:xfrm rot="20594400">
              <a:off x="7115400" y="811440"/>
              <a:ext cx="174600" cy="208080"/>
            </a:xfrm>
            <a:custGeom>
              <a:avLst/>
              <a:gdLst>
                <a:gd name="textAreaLeft" fmla="*/ 0 w 174600"/>
                <a:gd name="textAreaRight" fmla="*/ 174960 w 174600"/>
                <a:gd name="textAreaTop" fmla="*/ 0 h 208080"/>
                <a:gd name="textAreaBottom" fmla="*/ 208440 h 208080"/>
              </a:gdLst>
              <a:ahLst/>
              <a:cxnLst/>
              <a:rect l="textAreaLeft" t="textAreaTop" r="textAreaRight" b="textAreaBottom"/>
              <a:pathLst>
                <a:path w="1288" h="1536">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3" name="Google Shape;2363;p41">
              <a:extLst>
                <a:ext uri="{FF2B5EF4-FFF2-40B4-BE49-F238E27FC236}">
                  <a16:creationId xmlns:a16="http://schemas.microsoft.com/office/drawing/2014/main" id="{6D9D895E-C7B6-899D-B965-729B5DD065E9}"/>
                </a:ext>
              </a:extLst>
            </p:cNvPr>
            <p:cNvSpPr/>
            <p:nvPr/>
          </p:nvSpPr>
          <p:spPr>
            <a:xfrm rot="20594400">
              <a:off x="8480520" y="2477520"/>
              <a:ext cx="395280" cy="490680"/>
            </a:xfrm>
            <a:custGeom>
              <a:avLst/>
              <a:gdLst>
                <a:gd name="textAreaLeft" fmla="*/ 0 w 395280"/>
                <a:gd name="textAreaRight" fmla="*/ 395640 w 395280"/>
                <a:gd name="textAreaTop" fmla="*/ 0 h 490680"/>
                <a:gd name="textAreaBottom" fmla="*/ 491040 h 490680"/>
              </a:gdLst>
              <a:ahLst/>
              <a:cxnLst/>
              <a:rect l="textAreaLeft" t="textAreaTop" r="textAreaRight" b="textAreaBottom"/>
              <a:pathLst>
                <a:path w="2915" h="3617">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4" name="Google Shape;2364;p41">
              <a:extLst>
                <a:ext uri="{FF2B5EF4-FFF2-40B4-BE49-F238E27FC236}">
                  <a16:creationId xmlns:a16="http://schemas.microsoft.com/office/drawing/2014/main" id="{6573183A-9A69-FCB6-7CA8-F4513AAFF905}"/>
                </a:ext>
              </a:extLst>
            </p:cNvPr>
            <p:cNvSpPr/>
            <p:nvPr/>
          </p:nvSpPr>
          <p:spPr>
            <a:xfrm rot="20594400">
              <a:off x="8286480" y="1789200"/>
              <a:ext cx="174240" cy="361440"/>
            </a:xfrm>
            <a:custGeom>
              <a:avLst/>
              <a:gdLst>
                <a:gd name="textAreaLeft" fmla="*/ 0 w 174240"/>
                <a:gd name="textAreaRight" fmla="*/ 174600 w 174240"/>
                <a:gd name="textAreaTop" fmla="*/ 0 h 361440"/>
                <a:gd name="textAreaBottom" fmla="*/ 361800 h 361440"/>
              </a:gdLst>
              <a:ahLst/>
              <a:cxnLst/>
              <a:rect l="textAreaLeft" t="textAreaTop" r="textAreaRight" b="textAreaBottom"/>
              <a:pathLst>
                <a:path w="1286" h="2665">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5" name="Google Shape;2365;p41">
              <a:extLst>
                <a:ext uri="{FF2B5EF4-FFF2-40B4-BE49-F238E27FC236}">
                  <a16:creationId xmlns:a16="http://schemas.microsoft.com/office/drawing/2014/main" id="{3290E406-444A-AF88-C0AA-DE9A323C294E}"/>
                </a:ext>
              </a:extLst>
            </p:cNvPr>
            <p:cNvSpPr/>
            <p:nvPr/>
          </p:nvSpPr>
          <p:spPr>
            <a:xfrm rot="20594400">
              <a:off x="8542080" y="2162160"/>
              <a:ext cx="85680" cy="146160"/>
            </a:xfrm>
            <a:custGeom>
              <a:avLst/>
              <a:gdLst>
                <a:gd name="textAreaLeft" fmla="*/ 0 w 85680"/>
                <a:gd name="textAreaRight" fmla="*/ 86040 w 85680"/>
                <a:gd name="textAreaTop" fmla="*/ 0 h 146160"/>
                <a:gd name="textAreaBottom" fmla="*/ 146520 h 146160"/>
              </a:gdLst>
              <a:ahLst/>
              <a:cxnLst/>
              <a:rect l="textAreaLeft" t="textAreaTop" r="textAreaRight" b="textAreaBottom"/>
              <a:pathLst>
                <a:path w="633" h="1078">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96" name="Google Shape;2366;p41">
            <a:extLst>
              <a:ext uri="{FF2B5EF4-FFF2-40B4-BE49-F238E27FC236}">
                <a16:creationId xmlns:a16="http://schemas.microsoft.com/office/drawing/2014/main" id="{5135A46B-5FD2-9749-DE43-853E463E4359}"/>
              </a:ext>
            </a:extLst>
          </p:cNvPr>
          <p:cNvGrpSpPr/>
          <p:nvPr/>
        </p:nvGrpSpPr>
        <p:grpSpPr>
          <a:xfrm>
            <a:off x="7316280" y="3464280"/>
            <a:ext cx="1010520" cy="1037880"/>
            <a:chOff x="7316280" y="3464280"/>
            <a:chExt cx="1010520" cy="1037880"/>
          </a:xfrm>
        </p:grpSpPr>
        <p:sp>
          <p:nvSpPr>
            <p:cNvPr id="2297" name="Google Shape;2367;p41">
              <a:extLst>
                <a:ext uri="{FF2B5EF4-FFF2-40B4-BE49-F238E27FC236}">
                  <a16:creationId xmlns:a16="http://schemas.microsoft.com/office/drawing/2014/main" id="{1D26525F-6DC7-B59E-A425-35FA472FD448}"/>
                </a:ext>
              </a:extLst>
            </p:cNvPr>
            <p:cNvSpPr/>
            <p:nvPr/>
          </p:nvSpPr>
          <p:spPr>
            <a:xfrm>
              <a:off x="7336080" y="3464280"/>
              <a:ext cx="971280" cy="1037880"/>
            </a:xfrm>
            <a:custGeom>
              <a:avLst/>
              <a:gdLst>
                <a:gd name="textAreaLeft" fmla="*/ 0 w 971280"/>
                <a:gd name="textAreaRight" fmla="*/ 971640 w 971280"/>
                <a:gd name="textAreaTop" fmla="*/ 0 h 1037880"/>
                <a:gd name="textAreaBottom" fmla="*/ 1038240 h 103788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8" name="Google Shape;2368;p41">
              <a:extLst>
                <a:ext uri="{FF2B5EF4-FFF2-40B4-BE49-F238E27FC236}">
                  <a16:creationId xmlns:a16="http://schemas.microsoft.com/office/drawing/2014/main" id="{B6F95CE2-14C9-43D2-870E-2EEAB12068FC}"/>
                </a:ext>
              </a:extLst>
            </p:cNvPr>
            <p:cNvSpPr/>
            <p:nvPr/>
          </p:nvSpPr>
          <p:spPr>
            <a:xfrm>
              <a:off x="7447680" y="3513240"/>
              <a:ext cx="580680" cy="767520"/>
            </a:xfrm>
            <a:custGeom>
              <a:avLst/>
              <a:gdLst>
                <a:gd name="textAreaLeft" fmla="*/ 0 w 580680"/>
                <a:gd name="textAreaRight" fmla="*/ 581040 w 580680"/>
                <a:gd name="textAreaTop" fmla="*/ 0 h 767520"/>
                <a:gd name="textAreaBottom" fmla="*/ 767880 h 76752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99" name="Google Shape;2369;p41">
              <a:extLst>
                <a:ext uri="{FF2B5EF4-FFF2-40B4-BE49-F238E27FC236}">
                  <a16:creationId xmlns:a16="http://schemas.microsoft.com/office/drawing/2014/main" id="{8405D90A-E9EA-8590-ADF8-F60A7D3C9481}"/>
                </a:ext>
              </a:extLst>
            </p:cNvPr>
            <p:cNvSpPr/>
            <p:nvPr/>
          </p:nvSpPr>
          <p:spPr>
            <a:xfrm>
              <a:off x="7447680" y="3629880"/>
              <a:ext cx="509400" cy="650880"/>
            </a:xfrm>
            <a:custGeom>
              <a:avLst/>
              <a:gdLst>
                <a:gd name="textAreaLeft" fmla="*/ 0 w 509400"/>
                <a:gd name="textAreaRight" fmla="*/ 509760 w 509400"/>
                <a:gd name="textAreaTop" fmla="*/ 0 h 650880"/>
                <a:gd name="textAreaBottom" fmla="*/ 651240 h 65088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0" name="Google Shape;2370;p41">
              <a:extLst>
                <a:ext uri="{FF2B5EF4-FFF2-40B4-BE49-F238E27FC236}">
                  <a16:creationId xmlns:a16="http://schemas.microsoft.com/office/drawing/2014/main" id="{B8AFFB25-4F99-3D5C-0FBF-F2F06BC6BE43}"/>
                </a:ext>
              </a:extLst>
            </p:cNvPr>
            <p:cNvSpPr/>
            <p:nvPr/>
          </p:nvSpPr>
          <p:spPr>
            <a:xfrm>
              <a:off x="7761600" y="3811680"/>
              <a:ext cx="75960" cy="66960"/>
            </a:xfrm>
            <a:custGeom>
              <a:avLst/>
              <a:gdLst>
                <a:gd name="textAreaLeft" fmla="*/ 0 w 75960"/>
                <a:gd name="textAreaRight" fmla="*/ 76320 w 75960"/>
                <a:gd name="textAreaTop" fmla="*/ 0 h 66960"/>
                <a:gd name="textAreaBottom" fmla="*/ 67320 h 6696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480" bIns="33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1" name="Google Shape;2371;p41">
              <a:extLst>
                <a:ext uri="{FF2B5EF4-FFF2-40B4-BE49-F238E27FC236}">
                  <a16:creationId xmlns:a16="http://schemas.microsoft.com/office/drawing/2014/main" id="{F965A029-5820-8AD4-715F-F947417C9DF1}"/>
                </a:ext>
              </a:extLst>
            </p:cNvPr>
            <p:cNvSpPr/>
            <p:nvPr/>
          </p:nvSpPr>
          <p:spPr>
            <a:xfrm>
              <a:off x="8167680" y="3940560"/>
              <a:ext cx="159120" cy="371880"/>
            </a:xfrm>
            <a:custGeom>
              <a:avLst/>
              <a:gdLst>
                <a:gd name="textAreaLeft" fmla="*/ 0 w 159120"/>
                <a:gd name="textAreaRight" fmla="*/ 159480 w 159120"/>
                <a:gd name="textAreaTop" fmla="*/ 0 h 371880"/>
                <a:gd name="textAreaBottom" fmla="*/ 372240 h 37188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2" name="Google Shape;2372;p41">
              <a:extLst>
                <a:ext uri="{FF2B5EF4-FFF2-40B4-BE49-F238E27FC236}">
                  <a16:creationId xmlns:a16="http://schemas.microsoft.com/office/drawing/2014/main" id="{912B428B-3FB2-8C18-7A19-3CBA0CB7B5F7}"/>
                </a:ext>
              </a:extLst>
            </p:cNvPr>
            <p:cNvSpPr/>
            <p:nvPr/>
          </p:nvSpPr>
          <p:spPr>
            <a:xfrm>
              <a:off x="7612920" y="3948840"/>
              <a:ext cx="167400" cy="209160"/>
            </a:xfrm>
            <a:custGeom>
              <a:avLst/>
              <a:gdLst>
                <a:gd name="textAreaLeft" fmla="*/ 0 w 167400"/>
                <a:gd name="textAreaRight" fmla="*/ 167760 w 167400"/>
                <a:gd name="textAreaTop" fmla="*/ 0 h 209160"/>
                <a:gd name="textAreaBottom" fmla="*/ 209520 h 20916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3" name="Google Shape;2373;p41">
              <a:extLst>
                <a:ext uri="{FF2B5EF4-FFF2-40B4-BE49-F238E27FC236}">
                  <a16:creationId xmlns:a16="http://schemas.microsoft.com/office/drawing/2014/main" id="{78D43C46-637B-1823-79D1-629C97BFDF0F}"/>
                </a:ext>
              </a:extLst>
            </p:cNvPr>
            <p:cNvSpPr/>
            <p:nvPr/>
          </p:nvSpPr>
          <p:spPr>
            <a:xfrm>
              <a:off x="7905240" y="3998520"/>
              <a:ext cx="129600" cy="297360"/>
            </a:xfrm>
            <a:custGeom>
              <a:avLst/>
              <a:gdLst>
                <a:gd name="textAreaLeft" fmla="*/ 0 w 129600"/>
                <a:gd name="textAreaRight" fmla="*/ 129960 w 129600"/>
                <a:gd name="textAreaTop" fmla="*/ 0 h 297360"/>
                <a:gd name="textAreaBottom" fmla="*/ 297720 h 29736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4" name="Google Shape;2374;p41">
              <a:extLst>
                <a:ext uri="{FF2B5EF4-FFF2-40B4-BE49-F238E27FC236}">
                  <a16:creationId xmlns:a16="http://schemas.microsoft.com/office/drawing/2014/main" id="{4649DB44-A569-E9F2-1460-F616F8365825}"/>
                </a:ext>
              </a:extLst>
            </p:cNvPr>
            <p:cNvSpPr/>
            <p:nvPr/>
          </p:nvSpPr>
          <p:spPr>
            <a:xfrm>
              <a:off x="7316280" y="3716640"/>
              <a:ext cx="155520" cy="288360"/>
            </a:xfrm>
            <a:custGeom>
              <a:avLst/>
              <a:gdLst>
                <a:gd name="textAreaLeft" fmla="*/ 0 w 155520"/>
                <a:gd name="textAreaRight" fmla="*/ 155880 w 155520"/>
                <a:gd name="textAreaTop" fmla="*/ 0 h 288360"/>
                <a:gd name="textAreaBottom" fmla="*/ 288720 h 28836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5" name="Google Shape;2375;p41">
              <a:extLst>
                <a:ext uri="{FF2B5EF4-FFF2-40B4-BE49-F238E27FC236}">
                  <a16:creationId xmlns:a16="http://schemas.microsoft.com/office/drawing/2014/main" id="{2A44DCFC-2641-A2F1-BF7F-B230BD2D77E7}"/>
                </a:ext>
              </a:extLst>
            </p:cNvPr>
            <p:cNvSpPr/>
            <p:nvPr/>
          </p:nvSpPr>
          <p:spPr>
            <a:xfrm>
              <a:off x="7611120" y="4164840"/>
              <a:ext cx="68040" cy="145080"/>
            </a:xfrm>
            <a:custGeom>
              <a:avLst/>
              <a:gdLst>
                <a:gd name="textAreaLeft" fmla="*/ 0 w 68040"/>
                <a:gd name="textAreaRight" fmla="*/ 68400 w 68040"/>
                <a:gd name="textAreaTop" fmla="*/ 0 h 145080"/>
                <a:gd name="textAreaBottom" fmla="*/ 145440 h 14508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720" bIns="72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6" name="Google Shape;2376;p41">
              <a:extLst>
                <a:ext uri="{FF2B5EF4-FFF2-40B4-BE49-F238E27FC236}">
                  <a16:creationId xmlns:a16="http://schemas.microsoft.com/office/drawing/2014/main" id="{900D9B15-9650-2927-6E91-0E8E41EBA045}"/>
                </a:ext>
              </a:extLst>
            </p:cNvPr>
            <p:cNvSpPr/>
            <p:nvPr/>
          </p:nvSpPr>
          <p:spPr>
            <a:xfrm>
              <a:off x="7912440" y="3591000"/>
              <a:ext cx="80640" cy="90720"/>
            </a:xfrm>
            <a:custGeom>
              <a:avLst/>
              <a:gdLst>
                <a:gd name="textAreaLeft" fmla="*/ 0 w 80640"/>
                <a:gd name="textAreaRight" fmla="*/ 81000 w 80640"/>
                <a:gd name="textAreaTop" fmla="*/ 0 h 90720"/>
                <a:gd name="textAreaBottom" fmla="*/ 91080 h 9072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7" name="Google Shape;2377;p41">
              <a:extLst>
                <a:ext uri="{FF2B5EF4-FFF2-40B4-BE49-F238E27FC236}">
                  <a16:creationId xmlns:a16="http://schemas.microsoft.com/office/drawing/2014/main" id="{0B2905F4-355C-C61A-146C-B51E71D61541}"/>
                </a:ext>
              </a:extLst>
            </p:cNvPr>
            <p:cNvSpPr/>
            <p:nvPr/>
          </p:nvSpPr>
          <p:spPr>
            <a:xfrm>
              <a:off x="7692480" y="3546360"/>
              <a:ext cx="81360" cy="92160"/>
            </a:xfrm>
            <a:custGeom>
              <a:avLst/>
              <a:gdLst>
                <a:gd name="textAreaLeft" fmla="*/ 0 w 81360"/>
                <a:gd name="textAreaRight" fmla="*/ 81720 w 81360"/>
                <a:gd name="textAreaTop" fmla="*/ 0 h 92160"/>
                <a:gd name="textAreaBottom" fmla="*/ 92520 h 9216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6080" bIns="46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08" name="Google Shape;2378;p41">
            <a:extLst>
              <a:ext uri="{FF2B5EF4-FFF2-40B4-BE49-F238E27FC236}">
                <a16:creationId xmlns:a16="http://schemas.microsoft.com/office/drawing/2014/main" id="{E267365E-11B3-DCCA-E224-CD927D154DFA}"/>
              </a:ext>
            </a:extLst>
          </p:cNvPr>
          <p:cNvSpPr/>
          <p:nvPr/>
        </p:nvSpPr>
        <p:spPr>
          <a:xfrm>
            <a:off x="3943800" y="4048200"/>
            <a:ext cx="1167480" cy="453600"/>
          </a:xfrm>
          <a:custGeom>
            <a:avLst/>
            <a:gdLst>
              <a:gd name="textAreaLeft" fmla="*/ 0 w 1167480"/>
              <a:gd name="textAreaRight" fmla="*/ 1167840 w 1167480"/>
              <a:gd name="textAreaTop" fmla="*/ 0 h 453600"/>
              <a:gd name="textAreaBottom" fmla="*/ 453960 h 45360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09" name="Google Shape;2379;p41">
            <a:extLst>
              <a:ext uri="{FF2B5EF4-FFF2-40B4-BE49-F238E27FC236}">
                <a16:creationId xmlns:a16="http://schemas.microsoft.com/office/drawing/2014/main" id="{842EB1C0-40B5-7D9D-47F6-BB9B8EE652F0}"/>
              </a:ext>
            </a:extLst>
          </p:cNvPr>
          <p:cNvSpPr/>
          <p:nvPr/>
        </p:nvSpPr>
        <p:spPr>
          <a:xfrm>
            <a:off x="6891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0" name="Google Shape;2380;p41">
            <a:extLst>
              <a:ext uri="{FF2B5EF4-FFF2-40B4-BE49-F238E27FC236}">
                <a16:creationId xmlns:a16="http://schemas.microsoft.com/office/drawing/2014/main" id="{E6BEEB9B-F446-45B9-AE70-E093EF8F5B29}"/>
              </a:ext>
            </a:extLst>
          </p:cNvPr>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1" name="Google Shape;2381;p41">
            <a:extLst>
              <a:ext uri="{FF2B5EF4-FFF2-40B4-BE49-F238E27FC236}">
                <a16:creationId xmlns:a16="http://schemas.microsoft.com/office/drawing/2014/main" id="{D45B88DF-1484-8ED7-1B18-9DDC34619FED}"/>
              </a:ext>
            </a:extLst>
          </p:cNvPr>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2" name="Google Shape;2382;p41">
            <a:extLst>
              <a:ext uri="{FF2B5EF4-FFF2-40B4-BE49-F238E27FC236}">
                <a16:creationId xmlns:a16="http://schemas.microsoft.com/office/drawing/2014/main" id="{9F1D3659-5970-2406-70AD-0FF7497C79D8}"/>
              </a:ext>
            </a:extLst>
          </p:cNvPr>
          <p:cNvSpPr/>
          <p:nvPr/>
        </p:nvSpPr>
        <p:spPr>
          <a:xfrm>
            <a:off x="6474960" y="830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 name="Subtitle 1">
            <a:extLst>
              <a:ext uri="{FF2B5EF4-FFF2-40B4-BE49-F238E27FC236}">
                <a16:creationId xmlns:a16="http://schemas.microsoft.com/office/drawing/2014/main" id="{AE5C1B2C-2F6E-B7F8-485D-7BBD2476717D}"/>
              </a:ext>
            </a:extLst>
          </p:cNvPr>
          <p:cNvSpPr>
            <a:spLocks noGrp="1" noChangeArrowheads="1"/>
          </p:cNvSpPr>
          <p:nvPr>
            <p:ph type="subTitle"/>
          </p:nvPr>
        </p:nvSpPr>
        <p:spPr bwMode="auto">
          <a:xfrm>
            <a:off x="1473392" y="1453805"/>
            <a:ext cx="63183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Segoe Print" panose="02000600000000000000" pitchFamily="2" charset="0"/>
              </a:rPr>
              <a:t>This project successfully demonstrates how </a:t>
            </a:r>
            <a:r>
              <a:rPr kumimoji="0" lang="en-US" altLang="en-US" sz="1200" b="1" i="0" u="none" strike="noStrike" cap="none" normalizeH="0" baseline="0" dirty="0">
                <a:ln>
                  <a:noFill/>
                </a:ln>
                <a:solidFill>
                  <a:schemeClr val="tx1"/>
                </a:solidFill>
                <a:effectLst/>
                <a:latin typeface="Segoe Print" panose="02000600000000000000" pitchFamily="2" charset="0"/>
              </a:rPr>
              <a:t>machine learning can be applied to healthcare</a:t>
            </a:r>
            <a:r>
              <a:rPr kumimoji="0" lang="en-US" altLang="en-US" sz="1200" b="0" i="0" u="none" strike="noStrike" cap="none" normalizeH="0" baseline="0" dirty="0">
                <a:ln>
                  <a:noFill/>
                </a:ln>
                <a:solidFill>
                  <a:schemeClr val="tx1"/>
                </a:solidFill>
                <a:effectLst/>
                <a:latin typeface="Segoe Print" panose="02000600000000000000" pitchFamily="2" charset="0"/>
              </a:rPr>
              <a:t> for symptom-based disease prediction. By using algorithms like Decision Tree, Random Forest, Naïve Bayes, and </a:t>
            </a:r>
            <a:r>
              <a:rPr kumimoji="0" lang="en-US" altLang="en-US" sz="1200" b="0" i="0" u="none" strike="noStrike" cap="none" normalizeH="0" baseline="0" dirty="0" err="1">
                <a:ln>
                  <a:noFill/>
                </a:ln>
                <a:solidFill>
                  <a:schemeClr val="tx1"/>
                </a:solidFill>
                <a:effectLst/>
                <a:latin typeface="Segoe Print" panose="02000600000000000000" pitchFamily="2" charset="0"/>
              </a:rPr>
              <a:t>kNN</a:t>
            </a:r>
            <a:r>
              <a:rPr kumimoji="0" lang="en-US" altLang="en-US" sz="1200" b="0" i="0" u="none" strike="noStrike" cap="none" normalizeH="0" baseline="0" dirty="0">
                <a:ln>
                  <a:noFill/>
                </a:ln>
                <a:solidFill>
                  <a:schemeClr val="tx1"/>
                </a:solidFill>
                <a:effectLst/>
                <a:latin typeface="Segoe Print" panose="02000600000000000000" pitchFamily="2" charset="0"/>
              </a:rPr>
              <a:t>, we built a model capable of predicting diseases with high accuracy using just a few user-reported symptoms.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Segoe Print" panose="02000600000000000000" pitchFamily="2" charset="0"/>
              </a:rPr>
              <a:t>The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Is </a:t>
            </a:r>
            <a:r>
              <a:rPr kumimoji="0" lang="en-US" altLang="en-US" sz="1200" b="1" i="0" u="none" strike="noStrike" cap="none" normalizeH="0" baseline="0" dirty="0">
                <a:ln>
                  <a:noFill/>
                </a:ln>
                <a:solidFill>
                  <a:schemeClr val="tx1"/>
                </a:solidFill>
                <a:effectLst/>
                <a:latin typeface="Segoe Print" panose="02000600000000000000" pitchFamily="2" charset="0"/>
              </a:rPr>
              <a:t>easy to use</a:t>
            </a:r>
            <a:r>
              <a:rPr kumimoji="0" lang="en-US" altLang="en-US" sz="1200" b="0" i="0" u="none" strike="noStrike" cap="none" normalizeH="0" baseline="0" dirty="0">
                <a:ln>
                  <a:noFill/>
                </a:ln>
                <a:solidFill>
                  <a:schemeClr val="tx1"/>
                </a:solidFill>
                <a:effectLst/>
                <a:latin typeface="Segoe Print" panose="02000600000000000000" pitchFamily="2" charset="0"/>
              </a:rPr>
              <a:t>, thanks to the interactive GUI built with Python’s </a:t>
            </a:r>
            <a:r>
              <a:rPr kumimoji="0" lang="en-US" altLang="en-US" sz="1200" b="0" i="0" u="none" strike="noStrike" cap="none" normalizeH="0" baseline="0" dirty="0" err="1">
                <a:ln>
                  <a:noFill/>
                </a:ln>
                <a:solidFill>
                  <a:schemeClr val="tx1"/>
                </a:solidFill>
                <a:effectLst/>
                <a:latin typeface="Segoe Print" panose="02000600000000000000" pitchFamily="2" charset="0"/>
              </a:rPr>
              <a:t>Tkinter</a:t>
            </a:r>
            <a:r>
              <a:rPr kumimoji="0" lang="en-US" altLang="en-US" sz="1200" b="0" i="0" u="none" strike="noStrike" cap="none" normalizeH="0" baseline="0" dirty="0">
                <a:ln>
                  <a:noFill/>
                </a:ln>
                <a:solidFill>
                  <a:schemeClr val="tx1"/>
                </a:solidFill>
                <a:effectLst/>
                <a:latin typeface="Segoe Print" panose="020006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Delivers </a:t>
            </a:r>
            <a:r>
              <a:rPr kumimoji="0" lang="en-US" altLang="en-US" sz="1200" b="1" i="0" u="none" strike="noStrike" cap="none" normalizeH="0" baseline="0" dirty="0">
                <a:ln>
                  <a:noFill/>
                </a:ln>
                <a:solidFill>
                  <a:schemeClr val="tx1"/>
                </a:solidFill>
                <a:effectLst/>
                <a:latin typeface="Segoe Print" panose="02000600000000000000" pitchFamily="2" charset="0"/>
              </a:rPr>
              <a:t>quick predictions</a:t>
            </a:r>
            <a:r>
              <a:rPr kumimoji="0" lang="en-US" altLang="en-US" sz="1200" b="0" i="0" u="none" strike="noStrike" cap="none" normalizeH="0" baseline="0" dirty="0">
                <a:ln>
                  <a:noFill/>
                </a:ln>
                <a:solidFill>
                  <a:schemeClr val="tx1"/>
                </a:solidFill>
                <a:effectLst/>
                <a:latin typeface="Segoe Print" panose="02000600000000000000" pitchFamily="2" charset="0"/>
              </a:rPr>
              <a:t>, which can be valuable in emergency or remote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Helps in </a:t>
            </a:r>
            <a:r>
              <a:rPr kumimoji="0" lang="en-US" altLang="en-US" sz="1200" b="1" i="0" u="none" strike="noStrike" cap="none" normalizeH="0" baseline="0" dirty="0">
                <a:ln>
                  <a:noFill/>
                </a:ln>
                <a:solidFill>
                  <a:schemeClr val="tx1"/>
                </a:solidFill>
                <a:effectLst/>
                <a:latin typeface="Segoe Print" panose="02000600000000000000" pitchFamily="2" charset="0"/>
              </a:rPr>
              <a:t>early detection</a:t>
            </a:r>
            <a:r>
              <a:rPr kumimoji="0" lang="en-US" altLang="en-US" sz="1200" b="0" i="0" u="none" strike="noStrike" cap="none" normalizeH="0" baseline="0" dirty="0">
                <a:ln>
                  <a:noFill/>
                </a:ln>
                <a:solidFill>
                  <a:schemeClr val="tx1"/>
                </a:solidFill>
                <a:effectLst/>
                <a:latin typeface="Segoe Print" panose="02000600000000000000" pitchFamily="2" charset="0"/>
              </a:rPr>
              <a:t>, supporting timely treatment and improving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egoe Print" panose="02000600000000000000" pitchFamily="2" charset="0"/>
              </a:rPr>
              <a:t>Can be used as a </a:t>
            </a:r>
            <a:r>
              <a:rPr kumimoji="0" lang="en-US" altLang="en-US" sz="1200" b="1" i="0" u="none" strike="noStrike" cap="none" normalizeH="0" baseline="0" dirty="0">
                <a:ln>
                  <a:noFill/>
                </a:ln>
                <a:solidFill>
                  <a:schemeClr val="tx1"/>
                </a:solidFill>
                <a:effectLst/>
                <a:latin typeface="Segoe Print" panose="02000600000000000000" pitchFamily="2" charset="0"/>
              </a:rPr>
              <a:t>diagnostic support tool</a:t>
            </a:r>
            <a:r>
              <a:rPr kumimoji="0" lang="en-US" altLang="en-US" sz="1200" b="0" i="0" u="none" strike="noStrike" cap="none" normalizeH="0" baseline="0" dirty="0">
                <a:ln>
                  <a:noFill/>
                </a:ln>
                <a:solidFill>
                  <a:schemeClr val="tx1"/>
                </a:solidFill>
                <a:effectLst/>
                <a:latin typeface="Segoe Print" panose="02000600000000000000" pitchFamily="2" charset="0"/>
              </a:rPr>
              <a:t> for doctors or even as a self-check system for individuals.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Segoe Print" panose="02000600000000000000" pitchFamily="2" charset="0"/>
              </a:rPr>
              <a:t>While it doesn’t replace medical professionals, it acts as a </a:t>
            </a:r>
            <a:r>
              <a:rPr kumimoji="0" lang="en-US" altLang="en-US" sz="1200" b="1" i="0" u="none" strike="noStrike" cap="none" normalizeH="0" baseline="0" dirty="0">
                <a:ln>
                  <a:noFill/>
                </a:ln>
                <a:solidFill>
                  <a:schemeClr val="tx1"/>
                </a:solidFill>
                <a:effectLst/>
                <a:latin typeface="Segoe Print" panose="02000600000000000000" pitchFamily="2" charset="0"/>
              </a:rPr>
              <a:t>first step toward smarter, AI-assisted healthcare</a:t>
            </a:r>
            <a:r>
              <a:rPr kumimoji="0" lang="en-US" altLang="en-US" sz="1200" b="0" i="0" u="none" strike="noStrike" cap="none" normalizeH="0" baseline="0" dirty="0">
                <a:ln>
                  <a:noFill/>
                </a:ln>
                <a:solidFill>
                  <a:schemeClr val="tx1"/>
                </a:solidFill>
                <a:effectLst/>
                <a:latin typeface="Segoe Print" panose="02000600000000000000" pitchFamily="2" charset="0"/>
              </a:rPr>
              <a:t>. With further development, it can play a crucial role in both clinical and non-clinical environments.</a:t>
            </a:r>
          </a:p>
        </p:txBody>
      </p:sp>
    </p:spTree>
    <p:extLst>
      <p:ext uri="{BB962C8B-B14F-4D97-AF65-F5344CB8AC3E}">
        <p14:creationId xmlns:p14="http://schemas.microsoft.com/office/powerpoint/2010/main" val="410577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 name="PlaceHolder 1"/>
          <p:cNvSpPr>
            <a:spLocks noGrp="1"/>
          </p:cNvSpPr>
          <p:nvPr>
            <p:ph type="title"/>
          </p:nvPr>
        </p:nvSpPr>
        <p:spPr>
          <a:xfrm>
            <a:off x="1394505" y="672761"/>
            <a:ext cx="3600000" cy="1171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1" strike="noStrike" spc="-1" dirty="0">
                <a:solidFill>
                  <a:schemeClr val="dk1"/>
                </a:solidFill>
                <a:highlight>
                  <a:srgbClr val="D5D9EE"/>
                </a:highlight>
                <a:latin typeface="Varela Round"/>
                <a:ea typeface="Varela Round"/>
              </a:rPr>
              <a:t>Introduction</a:t>
            </a:r>
            <a:endParaRPr lang="fr-FR" sz="3500" b="0" strike="noStrike" spc="-1" dirty="0">
              <a:solidFill>
                <a:schemeClr val="dk1"/>
              </a:solidFill>
              <a:latin typeface="Arial"/>
            </a:endParaRPr>
          </a:p>
        </p:txBody>
      </p:sp>
      <p:sp>
        <p:nvSpPr>
          <p:cNvPr id="2042" name="PlaceHolder 2"/>
          <p:cNvSpPr>
            <a:spLocks noGrp="1"/>
          </p:cNvSpPr>
          <p:nvPr>
            <p:ph type="subTitle"/>
          </p:nvPr>
        </p:nvSpPr>
        <p:spPr>
          <a:xfrm>
            <a:off x="1042473" y="1808828"/>
            <a:ext cx="6028469" cy="2612512"/>
          </a:xfrm>
          <a:prstGeom prst="rect">
            <a:avLst/>
          </a:prstGeom>
          <a:noFill/>
          <a:ln w="0">
            <a:noFill/>
          </a:ln>
        </p:spPr>
        <p:txBody>
          <a:bodyPr lIns="91440" tIns="91440" rIns="91440" bIns="91440" anchor="t">
            <a:noAutofit/>
          </a:bodyPr>
          <a:lstStyle/>
          <a:p>
            <a:r>
              <a:rPr lang="en-US" sz="1400" b="0" i="0" dirty="0">
                <a:effectLst/>
                <a:latin typeface="Segoe Print" panose="02000600000000000000" pitchFamily="2" charset="0"/>
                <a:cs typeface="Times New Roman" panose="02020603050405020304" pitchFamily="18" charset="0"/>
              </a:rPr>
              <a:t>In today's fast-paced world, people often neglect their health due to busy schedules. Symptoms that could be early indicators of serious diseases are frequently ignored or misinterpreted. This negligence can lead to late diagnosis, severe complications, or even fatal consequences.</a:t>
            </a:r>
          </a:p>
          <a:p>
            <a:r>
              <a:rPr lang="en-US" sz="1400" b="0" i="0" dirty="0">
                <a:effectLst/>
                <a:latin typeface="Segoe Print" panose="02000600000000000000" pitchFamily="2" charset="0"/>
                <a:cs typeface="Times New Roman" panose="02020603050405020304" pitchFamily="18" charset="0"/>
              </a:rPr>
              <a:t>This project focuses on building a </a:t>
            </a:r>
            <a:r>
              <a:rPr lang="en-US" sz="1400" b="1" i="0" dirty="0">
                <a:effectLst/>
                <a:latin typeface="Segoe Print" panose="02000600000000000000" pitchFamily="2" charset="0"/>
                <a:cs typeface="Times New Roman" panose="02020603050405020304" pitchFamily="18" charset="0"/>
              </a:rPr>
              <a:t>Disease Prediction System</a:t>
            </a:r>
            <a:r>
              <a:rPr lang="en-US" sz="1400" b="0" i="0" dirty="0">
                <a:effectLst/>
                <a:latin typeface="Segoe Print" panose="02000600000000000000" pitchFamily="2" charset="0"/>
                <a:cs typeface="Times New Roman" panose="02020603050405020304" pitchFamily="18" charset="0"/>
              </a:rPr>
              <a:t> using </a:t>
            </a:r>
            <a:r>
              <a:rPr lang="en-US" sz="1400" b="1" i="0" dirty="0">
                <a:effectLst/>
                <a:latin typeface="Segoe Print" panose="02000600000000000000" pitchFamily="2" charset="0"/>
                <a:cs typeface="Times New Roman" panose="02020603050405020304" pitchFamily="18" charset="0"/>
              </a:rPr>
              <a:t>Machine Learning</a:t>
            </a:r>
            <a:r>
              <a:rPr lang="en-US" sz="1400" b="0" i="0" dirty="0">
                <a:effectLst/>
                <a:latin typeface="Segoe Print" panose="02000600000000000000" pitchFamily="2" charset="0"/>
                <a:cs typeface="Times New Roman" panose="02020603050405020304" pitchFamily="18" charset="0"/>
              </a:rPr>
              <a:t>. By inputting common symptoms, the system predicts possible diseases a person might be suffering from. It aims to assist individuals and healthcare professionals in identifying potential illnesses at an early stage, enabling timely treatment and intervention.</a:t>
            </a:r>
          </a:p>
          <a:p>
            <a:pPr marL="0" indent="0">
              <a:buNone/>
            </a:pPr>
            <a:br>
              <a:rPr lang="en-US" sz="1400" dirty="0">
                <a:latin typeface="Segoe Print" panose="02000600000000000000" pitchFamily="2" charset="0"/>
                <a:cs typeface="Times New Roman" panose="02020603050405020304" pitchFamily="18" charset="0"/>
              </a:rPr>
            </a:br>
            <a:endParaRPr lang="en-US" sz="1400" b="0" strike="noStrike" spc="-1" dirty="0">
              <a:latin typeface="Segoe Print" panose="02000600000000000000" pitchFamily="2" charset="0"/>
              <a:cs typeface="Times New Roman" panose="02020603050405020304" pitchFamily="18" charset="0"/>
            </a:endParaRPr>
          </a:p>
        </p:txBody>
      </p:sp>
      <p:grpSp>
        <p:nvGrpSpPr>
          <p:cNvPr id="2043" name="Google Shape;2227;p38"/>
          <p:cNvGrpSpPr/>
          <p:nvPr/>
        </p:nvGrpSpPr>
        <p:grpSpPr>
          <a:xfrm>
            <a:off x="6868440" y="2651220"/>
            <a:ext cx="2321640" cy="2492280"/>
            <a:chOff x="5812200" y="1029240"/>
            <a:chExt cx="2321640" cy="2492280"/>
          </a:xfrm>
        </p:grpSpPr>
        <p:sp>
          <p:nvSpPr>
            <p:cNvPr id="2044" name="Google Shape;2228;p38"/>
            <p:cNvSpPr/>
            <p:nvPr/>
          </p:nvSpPr>
          <p:spPr>
            <a:xfrm rot="8962200" flipV="1">
              <a:off x="6216120" y="1274760"/>
              <a:ext cx="1513440" cy="2000160"/>
            </a:xfrm>
            <a:custGeom>
              <a:avLst/>
              <a:gdLst>
                <a:gd name="textAreaLeft" fmla="*/ 0 w 1513440"/>
                <a:gd name="textAreaRight" fmla="*/ 1513800 w 1513440"/>
                <a:gd name="textAreaTop" fmla="*/ 360 h 2000160"/>
                <a:gd name="textAreaBottom" fmla="*/ 2000880 h 200016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5" name="Google Shape;2229;p38"/>
            <p:cNvSpPr/>
            <p:nvPr/>
          </p:nvSpPr>
          <p:spPr>
            <a:xfrm rot="8962200" flipV="1">
              <a:off x="6218640" y="1293840"/>
              <a:ext cx="1449720" cy="1963800"/>
            </a:xfrm>
            <a:custGeom>
              <a:avLst/>
              <a:gdLst>
                <a:gd name="textAreaLeft" fmla="*/ 0 w 1449720"/>
                <a:gd name="textAreaRight" fmla="*/ 1450080 w 1449720"/>
                <a:gd name="textAreaTop" fmla="*/ -360 h 1963800"/>
                <a:gd name="textAreaBottom" fmla="*/ 1963800 h 19638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6" name="Google Shape;2230;p38"/>
            <p:cNvSpPr/>
            <p:nvPr/>
          </p:nvSpPr>
          <p:spPr>
            <a:xfrm rot="8962200" flipV="1">
              <a:off x="7715520" y="2526840"/>
              <a:ext cx="356760" cy="337320"/>
            </a:xfrm>
            <a:custGeom>
              <a:avLst/>
              <a:gdLst>
                <a:gd name="textAreaLeft" fmla="*/ 0 w 356760"/>
                <a:gd name="textAreaRight" fmla="*/ 357120 w 356760"/>
                <a:gd name="textAreaTop" fmla="*/ -360 h 337320"/>
                <a:gd name="textAreaBottom" fmla="*/ 337320 h 3373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7" name="Google Shape;2231;p38"/>
            <p:cNvSpPr/>
            <p:nvPr/>
          </p:nvSpPr>
          <p:spPr>
            <a:xfrm rot="8962200" flipV="1">
              <a:off x="7540920" y="2448000"/>
              <a:ext cx="372240" cy="346680"/>
            </a:xfrm>
            <a:custGeom>
              <a:avLst/>
              <a:gdLst>
                <a:gd name="textAreaLeft" fmla="*/ 0 w 372240"/>
                <a:gd name="textAreaRight" fmla="*/ 372600 w 372240"/>
                <a:gd name="textAreaTop" fmla="*/ -360 h 346680"/>
                <a:gd name="textAreaBottom" fmla="*/ 346680 h 34668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8" name="Google Shape;2232;p38"/>
            <p:cNvSpPr/>
            <p:nvPr/>
          </p:nvSpPr>
          <p:spPr>
            <a:xfrm rot="8962200" flipV="1">
              <a:off x="7572600" y="2490120"/>
              <a:ext cx="311760" cy="262440"/>
            </a:xfrm>
            <a:custGeom>
              <a:avLst/>
              <a:gdLst>
                <a:gd name="textAreaLeft" fmla="*/ 0 w 311760"/>
                <a:gd name="textAreaRight" fmla="*/ 312120 w 311760"/>
                <a:gd name="textAreaTop" fmla="*/ -360 h 262440"/>
                <a:gd name="textAreaBottom" fmla="*/ 262440 h 26244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9" name="Google Shape;2233;p38"/>
            <p:cNvSpPr/>
            <p:nvPr/>
          </p:nvSpPr>
          <p:spPr>
            <a:xfrm rot="8962200" flipV="1">
              <a:off x="5868000" y="1712160"/>
              <a:ext cx="267120" cy="291960"/>
            </a:xfrm>
            <a:custGeom>
              <a:avLst/>
              <a:gdLst>
                <a:gd name="textAreaLeft" fmla="*/ 0 w 267120"/>
                <a:gd name="textAreaRight" fmla="*/ 267480 w 267120"/>
                <a:gd name="textAreaTop" fmla="*/ -360 h 291960"/>
                <a:gd name="textAreaBottom" fmla="*/ 291960 h 29196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0" name="Google Shape;2234;p38"/>
            <p:cNvSpPr/>
            <p:nvPr/>
          </p:nvSpPr>
          <p:spPr>
            <a:xfrm rot="8962200" flipV="1">
              <a:off x="5826960" y="1773720"/>
              <a:ext cx="81360" cy="81360"/>
            </a:xfrm>
            <a:custGeom>
              <a:avLst/>
              <a:gdLst>
                <a:gd name="textAreaLeft" fmla="*/ 0 w 81360"/>
                <a:gd name="textAreaRight" fmla="*/ 81720 w 81360"/>
                <a:gd name="textAreaTop" fmla="*/ 360 h 81360"/>
                <a:gd name="textAreaBottom" fmla="*/ 82080 h 8136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1" name="Google Shape;2235;p38"/>
            <p:cNvSpPr/>
            <p:nvPr/>
          </p:nvSpPr>
          <p:spPr>
            <a:xfrm rot="8962200" flipV="1">
              <a:off x="7548480" y="2563920"/>
              <a:ext cx="406800" cy="412920"/>
            </a:xfrm>
            <a:custGeom>
              <a:avLst/>
              <a:gdLst>
                <a:gd name="textAreaLeft" fmla="*/ 0 w 406800"/>
                <a:gd name="textAreaRight" fmla="*/ 407160 w 406800"/>
                <a:gd name="textAreaTop" fmla="*/ -360 h 412920"/>
                <a:gd name="textAreaBottom" fmla="*/ 412920 h 4129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2" name="Google Shape;2236;p38"/>
            <p:cNvSpPr/>
            <p:nvPr/>
          </p:nvSpPr>
          <p:spPr>
            <a:xfrm rot="8962200" flipV="1">
              <a:off x="7435800" y="2257920"/>
              <a:ext cx="176400" cy="200160"/>
            </a:xfrm>
            <a:custGeom>
              <a:avLst/>
              <a:gdLst>
                <a:gd name="textAreaLeft" fmla="*/ 0 w 176400"/>
                <a:gd name="textAreaRight" fmla="*/ 176760 w 176400"/>
                <a:gd name="textAreaTop" fmla="*/ 360 h 200160"/>
                <a:gd name="textAreaBottom" fmla="*/ 200880 h 20016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3" name="Google Shape;2237;p38"/>
            <p:cNvSpPr/>
            <p:nvPr/>
          </p:nvSpPr>
          <p:spPr>
            <a:xfrm rot="8962200" flipV="1">
              <a:off x="6021000" y="1928160"/>
              <a:ext cx="271440" cy="355680"/>
            </a:xfrm>
            <a:custGeom>
              <a:avLst/>
              <a:gdLst>
                <a:gd name="textAreaLeft" fmla="*/ 0 w 271440"/>
                <a:gd name="textAreaRight" fmla="*/ 271800 w 271440"/>
                <a:gd name="textAreaTop" fmla="*/ 360 h 355680"/>
                <a:gd name="textAreaBottom" fmla="*/ 356400 h 3556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4" name="Google Shape;2238;p38"/>
            <p:cNvSpPr/>
            <p:nvPr/>
          </p:nvSpPr>
          <p:spPr>
            <a:xfrm rot="8962200" flipV="1">
              <a:off x="6783120" y="2211840"/>
              <a:ext cx="180000" cy="218520"/>
            </a:xfrm>
            <a:custGeom>
              <a:avLst/>
              <a:gdLst>
                <a:gd name="textAreaLeft" fmla="*/ 0 w 180000"/>
                <a:gd name="textAreaRight" fmla="*/ 180360 w 180000"/>
                <a:gd name="textAreaTop" fmla="*/ -360 h 218520"/>
                <a:gd name="textAreaBottom" fmla="*/ 218520 h 2185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5" name="Google Shape;2239;p38"/>
            <p:cNvSpPr/>
            <p:nvPr/>
          </p:nvSpPr>
          <p:spPr>
            <a:xfrm rot="8962200" flipV="1">
              <a:off x="7054560" y="2376000"/>
              <a:ext cx="72360" cy="82080"/>
            </a:xfrm>
            <a:custGeom>
              <a:avLst/>
              <a:gdLst>
                <a:gd name="textAreaLeft" fmla="*/ 0 w 72360"/>
                <a:gd name="textAreaRight" fmla="*/ 72720 w 72360"/>
                <a:gd name="textAreaTop" fmla="*/ 360 h 82080"/>
                <a:gd name="textAreaBottom" fmla="*/ 82800 h 8208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6" name="Google Shape;2240;p38"/>
            <p:cNvSpPr/>
            <p:nvPr/>
          </p:nvSpPr>
          <p:spPr>
            <a:xfrm rot="8962200" flipV="1">
              <a:off x="7833600" y="2503800"/>
              <a:ext cx="77040" cy="73080"/>
            </a:xfrm>
            <a:custGeom>
              <a:avLst/>
              <a:gdLst>
                <a:gd name="textAreaLeft" fmla="*/ 0 w 77040"/>
                <a:gd name="textAreaRight" fmla="*/ 77400 w 77040"/>
                <a:gd name="textAreaTop" fmla="*/ -360 h 73080"/>
                <a:gd name="textAreaBottom" fmla="*/ 73080 h 7308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6720" bIns="36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7" name="Google Shape;2241;p38"/>
            <p:cNvSpPr/>
            <p:nvPr/>
          </p:nvSpPr>
          <p:spPr>
            <a:xfrm rot="8962200" flipV="1">
              <a:off x="5997960" y="1703880"/>
              <a:ext cx="183240" cy="145800"/>
            </a:xfrm>
            <a:custGeom>
              <a:avLst/>
              <a:gdLst>
                <a:gd name="textAreaLeft" fmla="*/ 0 w 183240"/>
                <a:gd name="textAreaRight" fmla="*/ 183600 w 183240"/>
                <a:gd name="textAreaTop" fmla="*/ -360 h 145800"/>
                <a:gd name="textAreaBottom" fmla="*/ 145800 h 14580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058" name="Google Shape;2242;p38"/>
          <p:cNvSpPr/>
          <p:nvPr/>
        </p:nvSpPr>
        <p:spPr>
          <a:xfrm rot="144600">
            <a:off x="3913560" y="1503000"/>
            <a:ext cx="1770480" cy="1489680"/>
          </a:xfrm>
          <a:custGeom>
            <a:avLst/>
            <a:gdLst>
              <a:gd name="textAreaLeft" fmla="*/ 0 w 1770480"/>
              <a:gd name="textAreaRight" fmla="*/ 1770840 w 1770480"/>
              <a:gd name="textAreaTop" fmla="*/ 0 h 1489680"/>
              <a:gd name="textAreaBottom" fmla="*/ 1490040 h 1489680"/>
            </a:gdLst>
            <a:ahLst/>
            <a:cxnLst/>
            <a:rect l="textAreaLeft" t="textAreaTop" r="textAreaRight" b="textAreaBottom"/>
            <a:pathLst>
              <a:path w="23947" h="2015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9" name="Google Shape;2243;p38"/>
          <p:cNvSpPr/>
          <p:nvPr/>
        </p:nvSpPr>
        <p:spPr>
          <a:xfrm>
            <a:off x="5604480" y="2251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0" name="Google Shape;2244;p38"/>
          <p:cNvSpPr/>
          <p:nvPr/>
        </p:nvSpPr>
        <p:spPr>
          <a:xfrm>
            <a:off x="6868440" y="8449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1" name="Google Shape;2245;p38"/>
          <p:cNvSpPr/>
          <p:nvPr/>
        </p:nvSpPr>
        <p:spPr>
          <a:xfrm>
            <a:off x="8016120" y="4222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2" name="Google Shape;2246;p38"/>
          <p:cNvSpPr/>
          <p:nvPr/>
        </p:nvSpPr>
        <p:spPr>
          <a:xfrm>
            <a:off x="1118520" y="1270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3" name="Google Shape;2247;p38"/>
          <p:cNvSpPr/>
          <p:nvPr/>
        </p:nvSpPr>
        <p:spPr>
          <a:xfrm>
            <a:off x="1507680" y="722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4" name="Google Shape;2248;p38"/>
          <p:cNvSpPr/>
          <p:nvPr/>
        </p:nvSpPr>
        <p:spPr>
          <a:xfrm>
            <a:off x="8148600" y="5896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481CA-C49E-3E57-BDB2-EBFDA43DCEAB}"/>
              </a:ext>
            </a:extLst>
          </p:cNvPr>
          <p:cNvSpPr txBox="1"/>
          <p:nvPr/>
        </p:nvSpPr>
        <p:spPr>
          <a:xfrm>
            <a:off x="1326912" y="2202418"/>
            <a:ext cx="4476546" cy="369332"/>
          </a:xfrm>
          <a:prstGeom prst="rect">
            <a:avLst/>
          </a:prstGeom>
          <a:noFill/>
        </p:spPr>
        <p:txBody>
          <a:bodyPr wrap="none" rtlCol="0">
            <a:spAutoFit/>
          </a:bodyPr>
          <a:lstStyle/>
          <a:p>
            <a:r>
              <a:rPr lang="en-IN" dirty="0">
                <a:hlinkClick r:id="rId2"/>
              </a:rPr>
              <a:t>https://github.com/Avanti1729/BDAProject</a:t>
            </a:r>
            <a:endParaRPr lang="en-IN" dirty="0"/>
          </a:p>
        </p:txBody>
      </p:sp>
      <p:sp>
        <p:nvSpPr>
          <p:cNvPr id="3" name="PlaceHolder 1">
            <a:extLst>
              <a:ext uri="{FF2B5EF4-FFF2-40B4-BE49-F238E27FC236}">
                <a16:creationId xmlns:a16="http://schemas.microsoft.com/office/drawing/2014/main" id="{EE78BC20-52F5-A52B-FC7D-738760CD40D4}"/>
              </a:ext>
            </a:extLst>
          </p:cNvPr>
          <p:cNvSpPr txBox="1">
            <a:spLocks/>
          </p:cNvSpPr>
          <p:nvPr/>
        </p:nvSpPr>
        <p:spPr>
          <a:xfrm>
            <a:off x="302280" y="786078"/>
            <a:ext cx="4152481" cy="603425"/>
          </a:xfrm>
          <a:prstGeom prst="rect">
            <a:avLst/>
          </a:prstGeom>
          <a:noFill/>
          <a:ln w="0">
            <a:noFill/>
          </a:ln>
        </p:spPr>
        <p:txBody>
          <a:bodyPr lIns="91440" tIns="91440" rIns="91440" bIns="9144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IN" sz="3200" spc="-1" dirty="0">
                <a:solidFill>
                  <a:schemeClr val="dk1"/>
                </a:solidFill>
                <a:latin typeface="Segoe Print" panose="02000600000000000000" pitchFamily="2" charset="0"/>
              </a:rPr>
              <a:t>GitHub link</a:t>
            </a:r>
            <a:endParaRPr lang="fr-FR" sz="3200" spc="-1" dirty="0">
              <a:solidFill>
                <a:schemeClr val="dk1"/>
              </a:solidFill>
              <a:latin typeface="Segoe Print" panose="02000600000000000000" pitchFamily="2" charset="0"/>
            </a:endParaRPr>
          </a:p>
        </p:txBody>
      </p:sp>
    </p:spTree>
    <p:extLst>
      <p:ext uri="{BB962C8B-B14F-4D97-AF65-F5344CB8AC3E}">
        <p14:creationId xmlns:p14="http://schemas.microsoft.com/office/powerpoint/2010/main" val="54805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337;p41">
            <a:extLst>
              <a:ext uri="{FF2B5EF4-FFF2-40B4-BE49-F238E27FC236}">
                <a16:creationId xmlns:a16="http://schemas.microsoft.com/office/drawing/2014/main" id="{F3A05470-F896-4182-9EC9-29BC87BAB5AD}"/>
              </a:ext>
            </a:extLst>
          </p:cNvPr>
          <p:cNvGrpSpPr/>
          <p:nvPr/>
        </p:nvGrpSpPr>
        <p:grpSpPr>
          <a:xfrm>
            <a:off x="-184320" y="1384920"/>
            <a:ext cx="2631600" cy="2693160"/>
            <a:chOff x="-184320" y="1384920"/>
            <a:chExt cx="2631600" cy="2693160"/>
          </a:xfrm>
        </p:grpSpPr>
        <p:sp>
          <p:nvSpPr>
            <p:cNvPr id="3" name="Google Shape;2338;p41">
              <a:extLst>
                <a:ext uri="{FF2B5EF4-FFF2-40B4-BE49-F238E27FC236}">
                  <a16:creationId xmlns:a16="http://schemas.microsoft.com/office/drawing/2014/main" id="{D79B32B3-CA41-93E5-A76A-935C4BAA6191}"/>
                </a:ext>
              </a:extLst>
            </p:cNvPr>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 name="Google Shape;2339;p41">
              <a:extLst>
                <a:ext uri="{FF2B5EF4-FFF2-40B4-BE49-F238E27FC236}">
                  <a16:creationId xmlns:a16="http://schemas.microsoft.com/office/drawing/2014/main" id="{AC9921B8-CD1B-4A4F-6367-81CD035B3839}"/>
                </a:ext>
              </a:extLst>
            </p:cNvPr>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Google Shape;2340;p41">
              <a:extLst>
                <a:ext uri="{FF2B5EF4-FFF2-40B4-BE49-F238E27FC236}">
                  <a16:creationId xmlns:a16="http://schemas.microsoft.com/office/drawing/2014/main" id="{99EDA7CC-1325-928B-6092-981DE4A2596D}"/>
                </a:ext>
              </a:extLst>
            </p:cNvPr>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2341;p41">
              <a:extLst>
                <a:ext uri="{FF2B5EF4-FFF2-40B4-BE49-F238E27FC236}">
                  <a16:creationId xmlns:a16="http://schemas.microsoft.com/office/drawing/2014/main" id="{54D93111-F52E-1592-F70B-F44B16F5CD01}"/>
                </a:ext>
              </a:extLst>
            </p:cNvPr>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2342;p41">
              <a:extLst>
                <a:ext uri="{FF2B5EF4-FFF2-40B4-BE49-F238E27FC236}">
                  <a16:creationId xmlns:a16="http://schemas.microsoft.com/office/drawing/2014/main" id="{36F6173B-0FBB-9C0B-F9D5-607856230F0F}"/>
                </a:ext>
              </a:extLst>
            </p:cNvPr>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2343;p41">
              <a:extLst>
                <a:ext uri="{FF2B5EF4-FFF2-40B4-BE49-F238E27FC236}">
                  <a16:creationId xmlns:a16="http://schemas.microsoft.com/office/drawing/2014/main" id="{8CB844CF-6CA9-1833-430D-53E57B003A7C}"/>
                </a:ext>
              </a:extLst>
            </p:cNvPr>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2344;p41">
              <a:extLst>
                <a:ext uri="{FF2B5EF4-FFF2-40B4-BE49-F238E27FC236}">
                  <a16:creationId xmlns:a16="http://schemas.microsoft.com/office/drawing/2014/main" id="{36CDF29A-5BEB-0A69-78CC-ADA30AB3BB00}"/>
                </a:ext>
              </a:extLst>
            </p:cNvPr>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2345;p41">
              <a:extLst>
                <a:ext uri="{FF2B5EF4-FFF2-40B4-BE49-F238E27FC236}">
                  <a16:creationId xmlns:a16="http://schemas.microsoft.com/office/drawing/2014/main" id="{670C644E-2577-183C-CC1F-7516ADDD4BDB}"/>
                </a:ext>
              </a:extLst>
            </p:cNvPr>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2346;p41">
              <a:extLst>
                <a:ext uri="{FF2B5EF4-FFF2-40B4-BE49-F238E27FC236}">
                  <a16:creationId xmlns:a16="http://schemas.microsoft.com/office/drawing/2014/main" id="{121366BD-A205-2AEB-89D6-A5F2C7FB1B03}"/>
                </a:ext>
              </a:extLst>
            </p:cNvPr>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2347;p41">
              <a:extLst>
                <a:ext uri="{FF2B5EF4-FFF2-40B4-BE49-F238E27FC236}">
                  <a16:creationId xmlns:a16="http://schemas.microsoft.com/office/drawing/2014/main" id="{4DC87D52-17DA-843D-57E4-DAD5DC28ABB0}"/>
                </a:ext>
              </a:extLst>
            </p:cNvPr>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2348;p41">
              <a:extLst>
                <a:ext uri="{FF2B5EF4-FFF2-40B4-BE49-F238E27FC236}">
                  <a16:creationId xmlns:a16="http://schemas.microsoft.com/office/drawing/2014/main" id="{3FFD0273-6229-C04D-1D0E-B4246789B9B2}"/>
                </a:ext>
              </a:extLst>
            </p:cNvPr>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349;p41">
              <a:extLst>
                <a:ext uri="{FF2B5EF4-FFF2-40B4-BE49-F238E27FC236}">
                  <a16:creationId xmlns:a16="http://schemas.microsoft.com/office/drawing/2014/main" id="{DFD53651-1473-9755-1F39-518FA3A3C2F8}"/>
                </a:ext>
              </a:extLst>
            </p:cNvPr>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2350;p41">
              <a:extLst>
                <a:ext uri="{FF2B5EF4-FFF2-40B4-BE49-F238E27FC236}">
                  <a16:creationId xmlns:a16="http://schemas.microsoft.com/office/drawing/2014/main" id="{BEFF0C06-9CAB-18FE-AE23-6B6582C7D31E}"/>
                </a:ext>
              </a:extLst>
            </p:cNvPr>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 name="Google Shape;2351;p41">
              <a:extLst>
                <a:ext uri="{FF2B5EF4-FFF2-40B4-BE49-F238E27FC236}">
                  <a16:creationId xmlns:a16="http://schemas.microsoft.com/office/drawing/2014/main" id="{80B9FAE4-4B2A-F309-A6EE-43C736F2B72E}"/>
                </a:ext>
              </a:extLst>
            </p:cNvPr>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7" name="Google Shape;2381;p41">
            <a:extLst>
              <a:ext uri="{FF2B5EF4-FFF2-40B4-BE49-F238E27FC236}">
                <a16:creationId xmlns:a16="http://schemas.microsoft.com/office/drawing/2014/main" id="{38C9980B-F38F-8C6E-E33C-8D32D461A58F}"/>
              </a:ext>
            </a:extLst>
          </p:cNvPr>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316" name="Google Shape;3717;p69"/>
          <p:cNvGrpSpPr/>
          <p:nvPr/>
        </p:nvGrpSpPr>
        <p:grpSpPr>
          <a:xfrm>
            <a:off x="7154640" y="1268640"/>
            <a:ext cx="1670760" cy="2264400"/>
            <a:chOff x="7154640" y="1268640"/>
            <a:chExt cx="1670760" cy="2264400"/>
          </a:xfrm>
        </p:grpSpPr>
        <p:sp>
          <p:nvSpPr>
            <p:cNvPr id="2317" name="Google Shape;3718;p69"/>
            <p:cNvSpPr/>
            <p:nvPr/>
          </p:nvSpPr>
          <p:spPr>
            <a:xfrm>
              <a:off x="7154640" y="3023640"/>
              <a:ext cx="767880" cy="509400"/>
            </a:xfrm>
            <a:custGeom>
              <a:avLst/>
              <a:gdLst>
                <a:gd name="textAreaLeft" fmla="*/ 0 w 767880"/>
                <a:gd name="textAreaRight" fmla="*/ 768240 w 767880"/>
                <a:gd name="textAreaTop" fmla="*/ 0 h 509400"/>
                <a:gd name="textAreaBottom" fmla="*/ 509760 h 509400"/>
              </a:gdLst>
              <a:ahLst/>
              <a:cxnLst/>
              <a:rect l="textAreaLeft" t="textAreaTop" r="textAreaRight" b="textAreaBottom"/>
              <a:pathLst>
                <a:path w="5130" h="3405">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8" name="Google Shape;3719;p69"/>
            <p:cNvSpPr/>
            <p:nvPr/>
          </p:nvSpPr>
          <p:spPr>
            <a:xfrm>
              <a:off x="7194960" y="3000600"/>
              <a:ext cx="721440" cy="442080"/>
            </a:xfrm>
            <a:custGeom>
              <a:avLst/>
              <a:gdLst>
                <a:gd name="textAreaLeft" fmla="*/ 0 w 721440"/>
                <a:gd name="textAreaRight" fmla="*/ 721800 w 721440"/>
                <a:gd name="textAreaTop" fmla="*/ 0 h 442080"/>
                <a:gd name="textAreaBottom" fmla="*/ 442440 h 442080"/>
              </a:gdLst>
              <a:ahLst/>
              <a:cxnLst/>
              <a:rect l="textAreaLeft" t="textAreaTop" r="textAreaRight" b="textAreaBottom"/>
              <a:pathLst>
                <a:path w="4820" h="2955">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19" name="Google Shape;3720;p69"/>
            <p:cNvSpPr/>
            <p:nvPr/>
          </p:nvSpPr>
          <p:spPr>
            <a:xfrm>
              <a:off x="7499520" y="1268640"/>
              <a:ext cx="1024200" cy="1993680"/>
            </a:xfrm>
            <a:custGeom>
              <a:avLst/>
              <a:gdLst>
                <a:gd name="textAreaLeft" fmla="*/ 0 w 1024200"/>
                <a:gd name="textAreaRight" fmla="*/ 1024560 w 1024200"/>
                <a:gd name="textAreaTop" fmla="*/ 0 h 1993680"/>
                <a:gd name="textAreaBottom" fmla="*/ 1994040 h 1993680"/>
              </a:gdLst>
              <a:ahLst/>
              <a:cxnLst/>
              <a:rect l="textAreaLeft" t="textAreaTop" r="textAreaRight" b="textAreaBottom"/>
              <a:pathLst>
                <a:path w="6844" h="13318">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0" name="Google Shape;3721;p69"/>
            <p:cNvSpPr/>
            <p:nvPr/>
          </p:nvSpPr>
          <p:spPr>
            <a:xfrm>
              <a:off x="7194600" y="1384200"/>
              <a:ext cx="1449720" cy="1437840"/>
            </a:xfrm>
            <a:custGeom>
              <a:avLst/>
              <a:gdLst>
                <a:gd name="textAreaLeft" fmla="*/ 0 w 1449720"/>
                <a:gd name="textAreaRight" fmla="*/ 1450080 w 1449720"/>
                <a:gd name="textAreaTop" fmla="*/ 0 h 1437840"/>
                <a:gd name="textAreaBottom" fmla="*/ 1438200 h 1437840"/>
              </a:gdLst>
              <a:ahLst/>
              <a:cxnLst/>
              <a:rect l="textAreaLeft" t="textAreaTop" r="textAreaRight" b="textAreaBottom"/>
              <a:pathLst>
                <a:path w="9684" h="9605">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1" name="Google Shape;3722;p69"/>
            <p:cNvSpPr/>
            <p:nvPr/>
          </p:nvSpPr>
          <p:spPr>
            <a:xfrm>
              <a:off x="8112240" y="2037600"/>
              <a:ext cx="531720" cy="402840"/>
            </a:xfrm>
            <a:custGeom>
              <a:avLst/>
              <a:gdLst>
                <a:gd name="textAreaLeft" fmla="*/ 0 w 531720"/>
                <a:gd name="textAreaRight" fmla="*/ 532080 w 531720"/>
                <a:gd name="textAreaTop" fmla="*/ 0 h 402840"/>
                <a:gd name="textAreaBottom" fmla="*/ 403200 h 402840"/>
              </a:gdLst>
              <a:ahLst/>
              <a:cxnLst/>
              <a:rect l="textAreaLeft" t="textAreaTop" r="textAreaRight" b="textAreaBottom"/>
              <a:pathLst>
                <a:path w="3554" h="2693">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2" name="Google Shape;3723;p69"/>
            <p:cNvSpPr/>
            <p:nvPr/>
          </p:nvSpPr>
          <p:spPr>
            <a:xfrm>
              <a:off x="7240320" y="1384560"/>
              <a:ext cx="744480" cy="644760"/>
            </a:xfrm>
            <a:custGeom>
              <a:avLst/>
              <a:gdLst>
                <a:gd name="textAreaLeft" fmla="*/ 0 w 744480"/>
                <a:gd name="textAreaRight" fmla="*/ 744840 w 744480"/>
                <a:gd name="textAreaTop" fmla="*/ 0 h 644760"/>
                <a:gd name="textAreaBottom" fmla="*/ 645120 h 644760"/>
              </a:gdLst>
              <a:ahLst/>
              <a:cxnLst/>
              <a:rect l="textAreaLeft" t="textAreaTop" r="textAreaRight" b="textAreaBottom"/>
              <a:pathLst>
                <a:path w="4975" h="4308">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3" name="Google Shape;3724;p69"/>
            <p:cNvSpPr/>
            <p:nvPr/>
          </p:nvSpPr>
          <p:spPr>
            <a:xfrm>
              <a:off x="7603200" y="2292840"/>
              <a:ext cx="653760" cy="529200"/>
            </a:xfrm>
            <a:custGeom>
              <a:avLst/>
              <a:gdLst>
                <a:gd name="textAreaLeft" fmla="*/ 0 w 653760"/>
                <a:gd name="textAreaRight" fmla="*/ 654120 w 653760"/>
                <a:gd name="textAreaTop" fmla="*/ 0 h 529200"/>
                <a:gd name="textAreaBottom" fmla="*/ 529560 h 529200"/>
              </a:gdLst>
              <a:ahLst/>
              <a:cxnLst/>
              <a:rect l="textAreaLeft" t="textAreaTop" r="textAreaRight" b="textAreaBottom"/>
              <a:pathLst>
                <a:path w="4368" h="3537">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4" name="Google Shape;3725;p69"/>
            <p:cNvSpPr/>
            <p:nvPr/>
          </p:nvSpPr>
          <p:spPr>
            <a:xfrm>
              <a:off x="8047800" y="1635840"/>
              <a:ext cx="347400" cy="321120"/>
            </a:xfrm>
            <a:custGeom>
              <a:avLst/>
              <a:gdLst>
                <a:gd name="textAreaLeft" fmla="*/ 0 w 347400"/>
                <a:gd name="textAreaRight" fmla="*/ 347760 w 347400"/>
                <a:gd name="textAreaTop" fmla="*/ 0 h 321120"/>
                <a:gd name="textAreaBottom" fmla="*/ 321480 h 321120"/>
              </a:gdLst>
              <a:ahLst/>
              <a:cxnLst/>
              <a:rect l="textAreaLeft" t="textAreaTop" r="textAreaRight" b="textAreaBottom"/>
              <a:pathLst>
                <a:path w="2322" h="2146">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5" name="Google Shape;3726;p69"/>
            <p:cNvSpPr/>
            <p:nvPr/>
          </p:nvSpPr>
          <p:spPr>
            <a:xfrm>
              <a:off x="7194600" y="2028960"/>
              <a:ext cx="245880" cy="265320"/>
            </a:xfrm>
            <a:custGeom>
              <a:avLst/>
              <a:gdLst>
                <a:gd name="textAreaLeft" fmla="*/ 0 w 245880"/>
                <a:gd name="textAreaRight" fmla="*/ 246240 w 245880"/>
                <a:gd name="textAreaTop" fmla="*/ 0 h 265320"/>
                <a:gd name="textAreaBottom" fmla="*/ 265680 h 265320"/>
              </a:gdLst>
              <a:ahLst/>
              <a:cxnLst/>
              <a:rect l="textAreaLeft" t="textAreaTop" r="textAreaRight" b="textAreaBottom"/>
              <a:pathLst>
                <a:path w="1644" h="1774">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6" name="Google Shape;3727;p69"/>
            <p:cNvSpPr/>
            <p:nvPr/>
          </p:nvSpPr>
          <p:spPr>
            <a:xfrm>
              <a:off x="7248960" y="1270800"/>
              <a:ext cx="1576440" cy="1719720"/>
            </a:xfrm>
            <a:custGeom>
              <a:avLst/>
              <a:gdLst>
                <a:gd name="textAreaLeft" fmla="*/ 0 w 1576440"/>
                <a:gd name="textAreaRight" fmla="*/ 1576800 w 1576440"/>
                <a:gd name="textAreaTop" fmla="*/ 0 h 1719720"/>
                <a:gd name="textAreaBottom" fmla="*/ 1720080 h 1719720"/>
              </a:gdLst>
              <a:ahLst/>
              <a:cxnLst/>
              <a:rect l="textAreaLeft" t="textAreaTop" r="textAreaRight" b="textAreaBottom"/>
              <a:pathLst>
                <a:path w="10532" h="11487">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7" name="Google Shape;3728;p69"/>
            <p:cNvSpPr/>
            <p:nvPr/>
          </p:nvSpPr>
          <p:spPr>
            <a:xfrm>
              <a:off x="7705080" y="2546640"/>
              <a:ext cx="776880" cy="280800"/>
            </a:xfrm>
            <a:custGeom>
              <a:avLst/>
              <a:gdLst>
                <a:gd name="textAreaLeft" fmla="*/ 0 w 776880"/>
                <a:gd name="textAreaRight" fmla="*/ 777240 w 776880"/>
                <a:gd name="textAreaTop" fmla="*/ 0 h 280800"/>
                <a:gd name="textAreaBottom" fmla="*/ 281160 h 280800"/>
              </a:gdLst>
              <a:ahLst/>
              <a:cxnLst/>
              <a:rect l="textAreaLeft" t="textAreaTop" r="textAreaRight" b="textAreaBottom"/>
              <a:pathLst>
                <a:path w="5191" h="1879">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8" name="Google Shape;3729;p69"/>
            <p:cNvSpPr/>
            <p:nvPr/>
          </p:nvSpPr>
          <p:spPr>
            <a:xfrm>
              <a:off x="8511120" y="2205360"/>
              <a:ext cx="130320" cy="272160"/>
            </a:xfrm>
            <a:custGeom>
              <a:avLst/>
              <a:gdLst>
                <a:gd name="textAreaLeft" fmla="*/ 0 w 130320"/>
                <a:gd name="textAreaRight" fmla="*/ 130680 w 130320"/>
                <a:gd name="textAreaTop" fmla="*/ 0 h 272160"/>
                <a:gd name="textAreaBottom" fmla="*/ 272520 h 272160"/>
              </a:gdLst>
              <a:ahLst/>
              <a:cxnLst/>
              <a:rect l="textAreaLeft" t="textAreaTop" r="textAreaRight" b="textAreaBottom"/>
              <a:pathLst>
                <a:path w="874" h="182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29" name="Google Shape;3730;p69"/>
            <p:cNvSpPr/>
            <p:nvPr/>
          </p:nvSpPr>
          <p:spPr>
            <a:xfrm>
              <a:off x="7191720" y="1498680"/>
              <a:ext cx="344880" cy="493200"/>
            </a:xfrm>
            <a:custGeom>
              <a:avLst/>
              <a:gdLst>
                <a:gd name="textAreaLeft" fmla="*/ 0 w 344880"/>
                <a:gd name="textAreaRight" fmla="*/ 345240 w 344880"/>
                <a:gd name="textAreaTop" fmla="*/ 0 h 493200"/>
                <a:gd name="textAreaBottom" fmla="*/ 493560 h 493200"/>
              </a:gdLst>
              <a:ahLst/>
              <a:cxnLst/>
              <a:rect l="textAreaLeft" t="textAreaTop" r="textAreaRight" b="textAreaBottom"/>
              <a:pathLst>
                <a:path w="2305" h="3296">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0" name="Google Shape;3731;p69"/>
            <p:cNvSpPr/>
            <p:nvPr/>
          </p:nvSpPr>
          <p:spPr>
            <a:xfrm>
              <a:off x="8429760" y="1368000"/>
              <a:ext cx="306720" cy="379800"/>
            </a:xfrm>
            <a:custGeom>
              <a:avLst/>
              <a:gdLst>
                <a:gd name="textAreaLeft" fmla="*/ 0 w 306720"/>
                <a:gd name="textAreaRight" fmla="*/ 307080 w 306720"/>
                <a:gd name="textAreaTop" fmla="*/ 0 h 379800"/>
                <a:gd name="textAreaBottom" fmla="*/ 380160 h 379800"/>
              </a:gdLst>
              <a:ahLst/>
              <a:cxnLst/>
              <a:rect l="textAreaLeft" t="textAreaTop" r="textAreaRight" b="textAreaBottom"/>
              <a:pathLst>
                <a:path w="2051" h="254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1" name="Google Shape;3732;p69"/>
            <p:cNvSpPr/>
            <p:nvPr/>
          </p:nvSpPr>
          <p:spPr>
            <a:xfrm>
              <a:off x="8722080" y="1802160"/>
              <a:ext cx="60840" cy="105480"/>
            </a:xfrm>
            <a:custGeom>
              <a:avLst/>
              <a:gdLst>
                <a:gd name="textAreaLeft" fmla="*/ 0 w 60840"/>
                <a:gd name="textAreaRight" fmla="*/ 61200 w 60840"/>
                <a:gd name="textAreaTop" fmla="*/ 0 h 105480"/>
                <a:gd name="textAreaBottom" fmla="*/ 105840 h 105480"/>
              </a:gdLst>
              <a:ahLst/>
              <a:cxnLst/>
              <a:rect l="textAreaLeft" t="textAreaTop" r="textAreaRight" b="textAreaBottom"/>
              <a:pathLst>
                <a:path w="408" h="706">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2" name="Google Shape;3733;p69"/>
            <p:cNvSpPr/>
            <p:nvPr/>
          </p:nvSpPr>
          <p:spPr>
            <a:xfrm>
              <a:off x="7409160" y="2814840"/>
              <a:ext cx="319320" cy="152640"/>
            </a:xfrm>
            <a:custGeom>
              <a:avLst/>
              <a:gdLst>
                <a:gd name="textAreaLeft" fmla="*/ 0 w 319320"/>
                <a:gd name="textAreaRight" fmla="*/ 319680 w 319320"/>
                <a:gd name="textAreaTop" fmla="*/ 0 h 152640"/>
                <a:gd name="textAreaBottom" fmla="*/ 153000 h 152640"/>
              </a:gdLst>
              <a:ahLst/>
              <a:cxnLst/>
              <a:rect l="textAreaLeft" t="textAreaTop" r="textAreaRight" b="textAreaBottom"/>
              <a:pathLst>
                <a:path w="2134" h="1023">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3" name="Google Shape;3734;p69"/>
            <p:cNvSpPr/>
            <p:nvPr/>
          </p:nvSpPr>
          <p:spPr>
            <a:xfrm>
              <a:off x="7444080" y="3306600"/>
              <a:ext cx="490320" cy="147960"/>
            </a:xfrm>
            <a:custGeom>
              <a:avLst/>
              <a:gdLst>
                <a:gd name="textAreaLeft" fmla="*/ 0 w 490320"/>
                <a:gd name="textAreaRight" fmla="*/ 490680 w 490320"/>
                <a:gd name="textAreaTop" fmla="*/ 0 h 147960"/>
                <a:gd name="textAreaBottom" fmla="*/ 148320 h 147960"/>
              </a:gdLst>
              <a:ahLst/>
              <a:cxnLst/>
              <a:rect l="textAreaLeft" t="textAreaTop" r="textAreaRight" b="textAreaBottom"/>
              <a:pathLst>
                <a:path w="3278" h="991">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4160" bIns="74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4" name="Google Shape;3735;p69"/>
            <p:cNvSpPr/>
            <p:nvPr/>
          </p:nvSpPr>
          <p:spPr>
            <a:xfrm>
              <a:off x="7207920" y="3078720"/>
              <a:ext cx="91440" cy="137520"/>
            </a:xfrm>
            <a:custGeom>
              <a:avLst/>
              <a:gdLst>
                <a:gd name="textAreaLeft" fmla="*/ 0 w 91440"/>
                <a:gd name="textAreaRight" fmla="*/ 91800 w 91440"/>
                <a:gd name="textAreaTop" fmla="*/ 0 h 137520"/>
                <a:gd name="textAreaBottom" fmla="*/ 137880 h 137520"/>
              </a:gdLst>
              <a:ahLst/>
              <a:cxnLst/>
              <a:rect l="textAreaLeft" t="textAreaTop" r="textAreaRight" b="textAreaBottom"/>
              <a:pathLst>
                <a:path w="614" h="922">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760" bIns="68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5" name="Google Shape;3736;p69"/>
            <p:cNvSpPr/>
            <p:nvPr/>
          </p:nvSpPr>
          <p:spPr>
            <a:xfrm>
              <a:off x="7255440" y="3107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 h="3">
                  <a:moveTo>
                    <a:pt x="0" y="2"/>
                  </a:moveTo>
                  <a:cubicBezTo>
                    <a:pt x="0" y="1"/>
                    <a:pt x="0" y="1"/>
                    <a:pt x="0" y="1"/>
                  </a:cubicBezTo>
                  <a:cubicBezTo>
                    <a:pt x="0" y="1"/>
                    <a:pt x="0" y="1"/>
                    <a:pt x="0" y="1"/>
                  </a:cubicBezTo>
                  <a:cubicBezTo>
                    <a:pt x="0" y="1"/>
                    <a:pt x="0" y="1"/>
                    <a:pt x="0" y="2"/>
                  </a:cubicBezTo>
                  <a:close/>
                </a:path>
              </a:pathLst>
            </a:custGeom>
            <a:solidFill>
              <a:srgbClr val="480478"/>
            </a:solidFill>
            <a:ln w="0">
              <a:noFill/>
            </a:ln>
          </p:spPr>
          <p:style>
            <a:lnRef idx="0">
              <a:scrgbClr r="0" g="0" b="0"/>
            </a:lnRef>
            <a:fillRef idx="0">
              <a:scrgbClr r="0" g="0" b="0"/>
            </a:fillRef>
            <a:effectRef idx="0">
              <a:scrgbClr r="0" g="0" b="0"/>
            </a:effectRef>
            <a:fontRef idx="minor"/>
          </p:style>
          <p:txBody>
            <a:bodyPr tIns="360" bIns="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36" name="Google Shape;3737;p69"/>
            <p:cNvSpPr/>
            <p:nvPr/>
          </p:nvSpPr>
          <p:spPr>
            <a:xfrm>
              <a:off x="8186400" y="1328760"/>
              <a:ext cx="104040" cy="85320"/>
            </a:xfrm>
            <a:custGeom>
              <a:avLst/>
              <a:gdLst>
                <a:gd name="textAreaLeft" fmla="*/ 0 w 104040"/>
                <a:gd name="textAreaRight" fmla="*/ 104400 w 104040"/>
                <a:gd name="textAreaTop" fmla="*/ 0 h 85320"/>
                <a:gd name="textAreaBottom" fmla="*/ 85680 h 85320"/>
              </a:gdLst>
              <a:ahLst/>
              <a:cxnLst/>
              <a:rect l="textAreaLeft" t="textAreaTop" r="textAreaRight" b="textAreaBottom"/>
              <a:pathLst>
                <a:path w="698" h="572">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2840" bIns="42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7" name="Google Shape;3738;p69"/>
            <p:cNvSpPr/>
            <p:nvPr/>
          </p:nvSpPr>
          <p:spPr>
            <a:xfrm>
              <a:off x="7280280" y="3323520"/>
              <a:ext cx="127080" cy="86760"/>
            </a:xfrm>
            <a:custGeom>
              <a:avLst/>
              <a:gdLst>
                <a:gd name="textAreaLeft" fmla="*/ 0 w 127080"/>
                <a:gd name="textAreaRight" fmla="*/ 127440 w 127080"/>
                <a:gd name="textAreaTop" fmla="*/ 0 h 86760"/>
                <a:gd name="textAreaBottom" fmla="*/ 87120 h 86760"/>
              </a:gdLst>
              <a:ahLst/>
              <a:cxnLst/>
              <a:rect l="textAreaLeft" t="textAreaTop" r="textAreaRight" b="textAreaBottom"/>
              <a:pathLst>
                <a:path w="850" h="581">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560" bIns="43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38" name="Google Shape;3739;p69"/>
          <p:cNvSpPr/>
          <p:nvPr/>
        </p:nvSpPr>
        <p:spPr>
          <a:xfrm>
            <a:off x="7192440" y="1155600"/>
            <a:ext cx="179640" cy="161640"/>
          </a:xfrm>
          <a:custGeom>
            <a:avLst/>
            <a:gdLst>
              <a:gd name="textAreaLeft" fmla="*/ 0 w 179640"/>
              <a:gd name="textAreaRight" fmla="*/ 180000 w 179640"/>
              <a:gd name="textAreaTop" fmla="*/ 0 h 161640"/>
              <a:gd name="textAreaBottom" fmla="*/ 162000 h 16164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7" name="Google Shape;3768;p69"/>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 name="TextBox 23">
            <a:extLst>
              <a:ext uri="{FF2B5EF4-FFF2-40B4-BE49-F238E27FC236}">
                <a16:creationId xmlns:a16="http://schemas.microsoft.com/office/drawing/2014/main" id="{8079D2A5-4211-2DDB-DFB1-771B3A33D87B}"/>
              </a:ext>
            </a:extLst>
          </p:cNvPr>
          <p:cNvSpPr txBox="1"/>
          <p:nvPr/>
        </p:nvSpPr>
        <p:spPr>
          <a:xfrm>
            <a:off x="2140856" y="1427173"/>
            <a:ext cx="4622104" cy="2308324"/>
          </a:xfrm>
          <a:prstGeom prst="rect">
            <a:avLst/>
          </a:prstGeom>
          <a:noFill/>
        </p:spPr>
        <p:txBody>
          <a:bodyPr wrap="square">
            <a:spAutoFit/>
          </a:bodyPr>
          <a:lstStyle/>
          <a:p>
            <a:pPr algn="ctr"/>
            <a:r>
              <a:rPr lang="en" sz="7200" b="1" strike="noStrike" spc="-1" dirty="0">
                <a:solidFill>
                  <a:schemeClr val="accent1"/>
                </a:solidFill>
                <a:latin typeface="Algerian" panose="04020705040A02060702" pitchFamily="82" charset="0"/>
                <a:ea typeface="Varela Round"/>
              </a:rPr>
              <a:t>Thank </a:t>
            </a:r>
          </a:p>
          <a:p>
            <a:pPr algn="ctr"/>
            <a:r>
              <a:rPr lang="en" sz="7200" b="1" strike="noStrike" spc="-1" dirty="0">
                <a:solidFill>
                  <a:schemeClr val="accent1"/>
                </a:solidFill>
                <a:latin typeface="Algerian" panose="04020705040A02060702" pitchFamily="82" charset="0"/>
                <a:ea typeface="Varela Round"/>
              </a:rPr>
              <a:t>you!</a:t>
            </a:r>
            <a:endParaRPr lang="en-IN" sz="7200" dirty="0">
              <a:latin typeface="Algerian" panose="04020705040A02060702" pitchFamily="82" charset="0"/>
            </a:endParaRPr>
          </a:p>
        </p:txBody>
      </p:sp>
    </p:spTree>
    <p:extLst>
      <p:ext uri="{BB962C8B-B14F-4D97-AF65-F5344CB8AC3E}">
        <p14:creationId xmlns:p14="http://schemas.microsoft.com/office/powerpoint/2010/main" val="415690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C8057-162D-3A6F-A48D-2A7A9E26A1B9}"/>
            </a:ext>
          </a:extLst>
        </p:cNvPr>
        <p:cNvGrpSpPr/>
        <p:nvPr/>
      </p:nvGrpSpPr>
      <p:grpSpPr>
        <a:xfrm>
          <a:off x="0" y="0"/>
          <a:ext cx="0" cy="0"/>
          <a:chOff x="0" y="0"/>
          <a:chExt cx="0" cy="0"/>
        </a:xfrm>
      </p:grpSpPr>
      <p:sp>
        <p:nvSpPr>
          <p:cNvPr id="2041" name="PlaceHolder 1">
            <a:extLst>
              <a:ext uri="{FF2B5EF4-FFF2-40B4-BE49-F238E27FC236}">
                <a16:creationId xmlns:a16="http://schemas.microsoft.com/office/drawing/2014/main" id="{A450B2C5-8601-A25D-E20C-FA69CF1FD7DE}"/>
              </a:ext>
            </a:extLst>
          </p:cNvPr>
          <p:cNvSpPr>
            <a:spLocks noGrp="1"/>
          </p:cNvSpPr>
          <p:nvPr>
            <p:ph type="title"/>
          </p:nvPr>
        </p:nvSpPr>
        <p:spPr>
          <a:xfrm>
            <a:off x="1394505" y="672761"/>
            <a:ext cx="3600000" cy="784159"/>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1" strike="noStrike" spc="-1" dirty="0">
                <a:solidFill>
                  <a:schemeClr val="dk1"/>
                </a:solidFill>
                <a:highlight>
                  <a:srgbClr val="D5D9EE"/>
                </a:highlight>
                <a:latin typeface="Varela Round"/>
                <a:ea typeface="Varela Round"/>
              </a:rPr>
              <a:t>Objective</a:t>
            </a:r>
            <a:endParaRPr lang="fr-FR" sz="3500" b="0" strike="noStrike" spc="-1" dirty="0">
              <a:solidFill>
                <a:schemeClr val="dk1"/>
              </a:solidFill>
              <a:latin typeface="Arial"/>
            </a:endParaRPr>
          </a:p>
        </p:txBody>
      </p:sp>
      <p:grpSp>
        <p:nvGrpSpPr>
          <p:cNvPr id="2043" name="Google Shape;2227;p38">
            <a:extLst>
              <a:ext uri="{FF2B5EF4-FFF2-40B4-BE49-F238E27FC236}">
                <a16:creationId xmlns:a16="http://schemas.microsoft.com/office/drawing/2014/main" id="{15DB864C-7BDC-2E6B-8451-1C71498CF46D}"/>
              </a:ext>
            </a:extLst>
          </p:cNvPr>
          <p:cNvGrpSpPr/>
          <p:nvPr/>
        </p:nvGrpSpPr>
        <p:grpSpPr>
          <a:xfrm>
            <a:off x="6868440" y="2651220"/>
            <a:ext cx="2321640" cy="2492280"/>
            <a:chOff x="5812200" y="1029240"/>
            <a:chExt cx="2321640" cy="2492280"/>
          </a:xfrm>
        </p:grpSpPr>
        <p:sp>
          <p:nvSpPr>
            <p:cNvPr id="2044" name="Google Shape;2228;p38">
              <a:extLst>
                <a:ext uri="{FF2B5EF4-FFF2-40B4-BE49-F238E27FC236}">
                  <a16:creationId xmlns:a16="http://schemas.microsoft.com/office/drawing/2014/main" id="{AB1A3F0A-75B9-58AD-2CF8-C26E622D80C6}"/>
                </a:ext>
              </a:extLst>
            </p:cNvPr>
            <p:cNvSpPr/>
            <p:nvPr/>
          </p:nvSpPr>
          <p:spPr>
            <a:xfrm rot="8962200" flipV="1">
              <a:off x="6216120" y="1274760"/>
              <a:ext cx="1513440" cy="2000160"/>
            </a:xfrm>
            <a:custGeom>
              <a:avLst/>
              <a:gdLst>
                <a:gd name="textAreaLeft" fmla="*/ 0 w 1513440"/>
                <a:gd name="textAreaRight" fmla="*/ 1513800 w 1513440"/>
                <a:gd name="textAreaTop" fmla="*/ 360 h 2000160"/>
                <a:gd name="textAreaBottom" fmla="*/ 2000880 h 200016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5" name="Google Shape;2229;p38">
              <a:extLst>
                <a:ext uri="{FF2B5EF4-FFF2-40B4-BE49-F238E27FC236}">
                  <a16:creationId xmlns:a16="http://schemas.microsoft.com/office/drawing/2014/main" id="{8E5E3713-E8AF-66B2-8225-8C9BFE7F375F}"/>
                </a:ext>
              </a:extLst>
            </p:cNvPr>
            <p:cNvSpPr/>
            <p:nvPr/>
          </p:nvSpPr>
          <p:spPr>
            <a:xfrm rot="8962200" flipV="1">
              <a:off x="6218640" y="1293840"/>
              <a:ext cx="1449720" cy="1963800"/>
            </a:xfrm>
            <a:custGeom>
              <a:avLst/>
              <a:gdLst>
                <a:gd name="textAreaLeft" fmla="*/ 0 w 1449720"/>
                <a:gd name="textAreaRight" fmla="*/ 1450080 w 1449720"/>
                <a:gd name="textAreaTop" fmla="*/ -360 h 1963800"/>
                <a:gd name="textAreaBottom" fmla="*/ 1963800 h 19638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6" name="Google Shape;2230;p38">
              <a:extLst>
                <a:ext uri="{FF2B5EF4-FFF2-40B4-BE49-F238E27FC236}">
                  <a16:creationId xmlns:a16="http://schemas.microsoft.com/office/drawing/2014/main" id="{C4FC3E8C-47E4-6F19-94AE-4C8229ADA052}"/>
                </a:ext>
              </a:extLst>
            </p:cNvPr>
            <p:cNvSpPr/>
            <p:nvPr/>
          </p:nvSpPr>
          <p:spPr>
            <a:xfrm rot="8962200" flipV="1">
              <a:off x="7715520" y="2526840"/>
              <a:ext cx="356760" cy="337320"/>
            </a:xfrm>
            <a:custGeom>
              <a:avLst/>
              <a:gdLst>
                <a:gd name="textAreaLeft" fmla="*/ 0 w 356760"/>
                <a:gd name="textAreaRight" fmla="*/ 357120 w 356760"/>
                <a:gd name="textAreaTop" fmla="*/ -360 h 337320"/>
                <a:gd name="textAreaBottom" fmla="*/ 337320 h 3373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7" name="Google Shape;2231;p38">
              <a:extLst>
                <a:ext uri="{FF2B5EF4-FFF2-40B4-BE49-F238E27FC236}">
                  <a16:creationId xmlns:a16="http://schemas.microsoft.com/office/drawing/2014/main" id="{82C16FC3-1DE9-7781-C670-2BD72ADFE43E}"/>
                </a:ext>
              </a:extLst>
            </p:cNvPr>
            <p:cNvSpPr/>
            <p:nvPr/>
          </p:nvSpPr>
          <p:spPr>
            <a:xfrm rot="8962200" flipV="1">
              <a:off x="7540920" y="2448000"/>
              <a:ext cx="372240" cy="346680"/>
            </a:xfrm>
            <a:custGeom>
              <a:avLst/>
              <a:gdLst>
                <a:gd name="textAreaLeft" fmla="*/ 0 w 372240"/>
                <a:gd name="textAreaRight" fmla="*/ 372600 w 372240"/>
                <a:gd name="textAreaTop" fmla="*/ -360 h 346680"/>
                <a:gd name="textAreaBottom" fmla="*/ 346680 h 34668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8" name="Google Shape;2232;p38">
              <a:extLst>
                <a:ext uri="{FF2B5EF4-FFF2-40B4-BE49-F238E27FC236}">
                  <a16:creationId xmlns:a16="http://schemas.microsoft.com/office/drawing/2014/main" id="{D2D2C407-10CE-4B5A-B388-B0FA754F3531}"/>
                </a:ext>
              </a:extLst>
            </p:cNvPr>
            <p:cNvSpPr/>
            <p:nvPr/>
          </p:nvSpPr>
          <p:spPr>
            <a:xfrm rot="8962200" flipV="1">
              <a:off x="7572600" y="2490120"/>
              <a:ext cx="311760" cy="262440"/>
            </a:xfrm>
            <a:custGeom>
              <a:avLst/>
              <a:gdLst>
                <a:gd name="textAreaLeft" fmla="*/ 0 w 311760"/>
                <a:gd name="textAreaRight" fmla="*/ 312120 w 311760"/>
                <a:gd name="textAreaTop" fmla="*/ -360 h 262440"/>
                <a:gd name="textAreaBottom" fmla="*/ 262440 h 26244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9" name="Google Shape;2233;p38">
              <a:extLst>
                <a:ext uri="{FF2B5EF4-FFF2-40B4-BE49-F238E27FC236}">
                  <a16:creationId xmlns:a16="http://schemas.microsoft.com/office/drawing/2014/main" id="{3E6A999D-3899-1683-9E99-F4932A5093A2}"/>
                </a:ext>
              </a:extLst>
            </p:cNvPr>
            <p:cNvSpPr/>
            <p:nvPr/>
          </p:nvSpPr>
          <p:spPr>
            <a:xfrm rot="8962200" flipV="1">
              <a:off x="5868000" y="1712160"/>
              <a:ext cx="267120" cy="291960"/>
            </a:xfrm>
            <a:custGeom>
              <a:avLst/>
              <a:gdLst>
                <a:gd name="textAreaLeft" fmla="*/ 0 w 267120"/>
                <a:gd name="textAreaRight" fmla="*/ 267480 w 267120"/>
                <a:gd name="textAreaTop" fmla="*/ -360 h 291960"/>
                <a:gd name="textAreaBottom" fmla="*/ 291960 h 29196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0" name="Google Shape;2234;p38">
              <a:extLst>
                <a:ext uri="{FF2B5EF4-FFF2-40B4-BE49-F238E27FC236}">
                  <a16:creationId xmlns:a16="http://schemas.microsoft.com/office/drawing/2014/main" id="{B7AC47D9-8BBE-926D-F218-D34977FD42FB}"/>
                </a:ext>
              </a:extLst>
            </p:cNvPr>
            <p:cNvSpPr/>
            <p:nvPr/>
          </p:nvSpPr>
          <p:spPr>
            <a:xfrm rot="8962200" flipV="1">
              <a:off x="5826960" y="1773720"/>
              <a:ext cx="81360" cy="81360"/>
            </a:xfrm>
            <a:custGeom>
              <a:avLst/>
              <a:gdLst>
                <a:gd name="textAreaLeft" fmla="*/ 0 w 81360"/>
                <a:gd name="textAreaRight" fmla="*/ 81720 w 81360"/>
                <a:gd name="textAreaTop" fmla="*/ 360 h 81360"/>
                <a:gd name="textAreaBottom" fmla="*/ 82080 h 8136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1" name="Google Shape;2235;p38">
              <a:extLst>
                <a:ext uri="{FF2B5EF4-FFF2-40B4-BE49-F238E27FC236}">
                  <a16:creationId xmlns:a16="http://schemas.microsoft.com/office/drawing/2014/main" id="{8D638842-FB1E-13F7-4BEA-12A8A703E15C}"/>
                </a:ext>
              </a:extLst>
            </p:cNvPr>
            <p:cNvSpPr/>
            <p:nvPr/>
          </p:nvSpPr>
          <p:spPr>
            <a:xfrm rot="8962200" flipV="1">
              <a:off x="7548480" y="2563920"/>
              <a:ext cx="406800" cy="412920"/>
            </a:xfrm>
            <a:custGeom>
              <a:avLst/>
              <a:gdLst>
                <a:gd name="textAreaLeft" fmla="*/ 0 w 406800"/>
                <a:gd name="textAreaRight" fmla="*/ 407160 w 406800"/>
                <a:gd name="textAreaTop" fmla="*/ -360 h 412920"/>
                <a:gd name="textAreaBottom" fmla="*/ 412920 h 4129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2" name="Google Shape;2236;p38">
              <a:extLst>
                <a:ext uri="{FF2B5EF4-FFF2-40B4-BE49-F238E27FC236}">
                  <a16:creationId xmlns:a16="http://schemas.microsoft.com/office/drawing/2014/main" id="{1CBB4D6A-02D3-753C-B6E3-C101CCDDF2F3}"/>
                </a:ext>
              </a:extLst>
            </p:cNvPr>
            <p:cNvSpPr/>
            <p:nvPr/>
          </p:nvSpPr>
          <p:spPr>
            <a:xfrm rot="8962200" flipV="1">
              <a:off x="7435800" y="2257920"/>
              <a:ext cx="176400" cy="200160"/>
            </a:xfrm>
            <a:custGeom>
              <a:avLst/>
              <a:gdLst>
                <a:gd name="textAreaLeft" fmla="*/ 0 w 176400"/>
                <a:gd name="textAreaRight" fmla="*/ 176760 w 176400"/>
                <a:gd name="textAreaTop" fmla="*/ 360 h 200160"/>
                <a:gd name="textAreaBottom" fmla="*/ 200880 h 20016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3" name="Google Shape;2237;p38">
              <a:extLst>
                <a:ext uri="{FF2B5EF4-FFF2-40B4-BE49-F238E27FC236}">
                  <a16:creationId xmlns:a16="http://schemas.microsoft.com/office/drawing/2014/main" id="{4F645BB4-9E3B-9CAD-0D85-934E7B6040BE}"/>
                </a:ext>
              </a:extLst>
            </p:cNvPr>
            <p:cNvSpPr/>
            <p:nvPr/>
          </p:nvSpPr>
          <p:spPr>
            <a:xfrm rot="8962200" flipV="1">
              <a:off x="6021000" y="1928160"/>
              <a:ext cx="271440" cy="355680"/>
            </a:xfrm>
            <a:custGeom>
              <a:avLst/>
              <a:gdLst>
                <a:gd name="textAreaLeft" fmla="*/ 0 w 271440"/>
                <a:gd name="textAreaRight" fmla="*/ 271800 w 271440"/>
                <a:gd name="textAreaTop" fmla="*/ 360 h 355680"/>
                <a:gd name="textAreaBottom" fmla="*/ 356400 h 3556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4" name="Google Shape;2238;p38">
              <a:extLst>
                <a:ext uri="{FF2B5EF4-FFF2-40B4-BE49-F238E27FC236}">
                  <a16:creationId xmlns:a16="http://schemas.microsoft.com/office/drawing/2014/main" id="{1BF97BEB-C127-5A6C-8786-B5CE3D26B141}"/>
                </a:ext>
              </a:extLst>
            </p:cNvPr>
            <p:cNvSpPr/>
            <p:nvPr/>
          </p:nvSpPr>
          <p:spPr>
            <a:xfrm rot="8962200" flipV="1">
              <a:off x="6783120" y="2211840"/>
              <a:ext cx="180000" cy="218520"/>
            </a:xfrm>
            <a:custGeom>
              <a:avLst/>
              <a:gdLst>
                <a:gd name="textAreaLeft" fmla="*/ 0 w 180000"/>
                <a:gd name="textAreaRight" fmla="*/ 180360 w 180000"/>
                <a:gd name="textAreaTop" fmla="*/ -360 h 218520"/>
                <a:gd name="textAreaBottom" fmla="*/ 218520 h 2185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5" name="Google Shape;2239;p38">
              <a:extLst>
                <a:ext uri="{FF2B5EF4-FFF2-40B4-BE49-F238E27FC236}">
                  <a16:creationId xmlns:a16="http://schemas.microsoft.com/office/drawing/2014/main" id="{47995D36-BFDA-036D-A89A-CD6A1521BC50}"/>
                </a:ext>
              </a:extLst>
            </p:cNvPr>
            <p:cNvSpPr/>
            <p:nvPr/>
          </p:nvSpPr>
          <p:spPr>
            <a:xfrm rot="8962200" flipV="1">
              <a:off x="7054560" y="2376000"/>
              <a:ext cx="72360" cy="82080"/>
            </a:xfrm>
            <a:custGeom>
              <a:avLst/>
              <a:gdLst>
                <a:gd name="textAreaLeft" fmla="*/ 0 w 72360"/>
                <a:gd name="textAreaRight" fmla="*/ 72720 w 72360"/>
                <a:gd name="textAreaTop" fmla="*/ 360 h 82080"/>
                <a:gd name="textAreaBottom" fmla="*/ 82800 h 8208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6" name="Google Shape;2240;p38">
              <a:extLst>
                <a:ext uri="{FF2B5EF4-FFF2-40B4-BE49-F238E27FC236}">
                  <a16:creationId xmlns:a16="http://schemas.microsoft.com/office/drawing/2014/main" id="{1CA3F143-5F07-D9FC-E2C6-C6108CCB495B}"/>
                </a:ext>
              </a:extLst>
            </p:cNvPr>
            <p:cNvSpPr/>
            <p:nvPr/>
          </p:nvSpPr>
          <p:spPr>
            <a:xfrm rot="8962200" flipV="1">
              <a:off x="7833600" y="2503800"/>
              <a:ext cx="77040" cy="73080"/>
            </a:xfrm>
            <a:custGeom>
              <a:avLst/>
              <a:gdLst>
                <a:gd name="textAreaLeft" fmla="*/ 0 w 77040"/>
                <a:gd name="textAreaRight" fmla="*/ 77400 w 77040"/>
                <a:gd name="textAreaTop" fmla="*/ -360 h 73080"/>
                <a:gd name="textAreaBottom" fmla="*/ 73080 h 7308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6720" bIns="36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7" name="Google Shape;2241;p38">
              <a:extLst>
                <a:ext uri="{FF2B5EF4-FFF2-40B4-BE49-F238E27FC236}">
                  <a16:creationId xmlns:a16="http://schemas.microsoft.com/office/drawing/2014/main" id="{B606D381-2848-9A88-5EB5-BCCF66D7B7F5}"/>
                </a:ext>
              </a:extLst>
            </p:cNvPr>
            <p:cNvSpPr/>
            <p:nvPr/>
          </p:nvSpPr>
          <p:spPr>
            <a:xfrm rot="8962200" flipV="1">
              <a:off x="5997960" y="1703880"/>
              <a:ext cx="183240" cy="145800"/>
            </a:xfrm>
            <a:custGeom>
              <a:avLst/>
              <a:gdLst>
                <a:gd name="textAreaLeft" fmla="*/ 0 w 183240"/>
                <a:gd name="textAreaRight" fmla="*/ 183600 w 183240"/>
                <a:gd name="textAreaTop" fmla="*/ -360 h 145800"/>
                <a:gd name="textAreaBottom" fmla="*/ 145800 h 14580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058" name="Google Shape;2242;p38">
            <a:extLst>
              <a:ext uri="{FF2B5EF4-FFF2-40B4-BE49-F238E27FC236}">
                <a16:creationId xmlns:a16="http://schemas.microsoft.com/office/drawing/2014/main" id="{B7AF3F05-FF6E-95C1-F53C-786F1E660311}"/>
              </a:ext>
            </a:extLst>
          </p:cNvPr>
          <p:cNvSpPr/>
          <p:nvPr/>
        </p:nvSpPr>
        <p:spPr>
          <a:xfrm rot="144600">
            <a:off x="3913560" y="1503000"/>
            <a:ext cx="1770480" cy="1489680"/>
          </a:xfrm>
          <a:custGeom>
            <a:avLst/>
            <a:gdLst>
              <a:gd name="textAreaLeft" fmla="*/ 0 w 1770480"/>
              <a:gd name="textAreaRight" fmla="*/ 1770840 w 1770480"/>
              <a:gd name="textAreaTop" fmla="*/ 0 h 1489680"/>
              <a:gd name="textAreaBottom" fmla="*/ 1490040 h 1489680"/>
            </a:gdLst>
            <a:ahLst/>
            <a:cxnLst/>
            <a:rect l="textAreaLeft" t="textAreaTop" r="textAreaRight" b="textAreaBottom"/>
            <a:pathLst>
              <a:path w="23947" h="2015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9" name="Google Shape;2243;p38">
            <a:extLst>
              <a:ext uri="{FF2B5EF4-FFF2-40B4-BE49-F238E27FC236}">
                <a16:creationId xmlns:a16="http://schemas.microsoft.com/office/drawing/2014/main" id="{485E4ABB-C0AE-CBC6-BA85-14287464ABD9}"/>
              </a:ext>
            </a:extLst>
          </p:cNvPr>
          <p:cNvSpPr/>
          <p:nvPr/>
        </p:nvSpPr>
        <p:spPr>
          <a:xfrm>
            <a:off x="5604480" y="2251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0" name="Google Shape;2244;p38">
            <a:extLst>
              <a:ext uri="{FF2B5EF4-FFF2-40B4-BE49-F238E27FC236}">
                <a16:creationId xmlns:a16="http://schemas.microsoft.com/office/drawing/2014/main" id="{40134A03-2732-8011-481C-CFBDD9A42246}"/>
              </a:ext>
            </a:extLst>
          </p:cNvPr>
          <p:cNvSpPr/>
          <p:nvPr/>
        </p:nvSpPr>
        <p:spPr>
          <a:xfrm>
            <a:off x="6868440" y="8449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1" name="Google Shape;2245;p38">
            <a:extLst>
              <a:ext uri="{FF2B5EF4-FFF2-40B4-BE49-F238E27FC236}">
                <a16:creationId xmlns:a16="http://schemas.microsoft.com/office/drawing/2014/main" id="{36E7E2F6-AB0A-AED1-671F-69C3428565E6}"/>
              </a:ext>
            </a:extLst>
          </p:cNvPr>
          <p:cNvSpPr/>
          <p:nvPr/>
        </p:nvSpPr>
        <p:spPr>
          <a:xfrm>
            <a:off x="8016120" y="4222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2" name="Google Shape;2246;p38">
            <a:extLst>
              <a:ext uri="{FF2B5EF4-FFF2-40B4-BE49-F238E27FC236}">
                <a16:creationId xmlns:a16="http://schemas.microsoft.com/office/drawing/2014/main" id="{19B52E08-CF5E-279D-7C43-786BF46A397B}"/>
              </a:ext>
            </a:extLst>
          </p:cNvPr>
          <p:cNvSpPr/>
          <p:nvPr/>
        </p:nvSpPr>
        <p:spPr>
          <a:xfrm>
            <a:off x="1118520" y="1270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3" name="Google Shape;2247;p38">
            <a:extLst>
              <a:ext uri="{FF2B5EF4-FFF2-40B4-BE49-F238E27FC236}">
                <a16:creationId xmlns:a16="http://schemas.microsoft.com/office/drawing/2014/main" id="{1AECD990-D28A-B7D4-53E4-BF6FDBC6DAAC}"/>
              </a:ext>
            </a:extLst>
          </p:cNvPr>
          <p:cNvSpPr/>
          <p:nvPr/>
        </p:nvSpPr>
        <p:spPr>
          <a:xfrm>
            <a:off x="1507680" y="722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4" name="Google Shape;2248;p38">
            <a:extLst>
              <a:ext uri="{FF2B5EF4-FFF2-40B4-BE49-F238E27FC236}">
                <a16:creationId xmlns:a16="http://schemas.microsoft.com/office/drawing/2014/main" id="{7ACAB957-9C9C-3234-F9C7-D435E247FD62}"/>
              </a:ext>
            </a:extLst>
          </p:cNvPr>
          <p:cNvSpPr/>
          <p:nvPr/>
        </p:nvSpPr>
        <p:spPr>
          <a:xfrm>
            <a:off x="8148600" y="5896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 name="Subtitle 2">
            <a:extLst>
              <a:ext uri="{FF2B5EF4-FFF2-40B4-BE49-F238E27FC236}">
                <a16:creationId xmlns:a16="http://schemas.microsoft.com/office/drawing/2014/main" id="{1D095759-32E8-6EB0-7292-37AFA1A79848}"/>
              </a:ext>
            </a:extLst>
          </p:cNvPr>
          <p:cNvSpPr>
            <a:spLocks noGrp="1" noChangeArrowheads="1"/>
          </p:cNvSpPr>
          <p:nvPr>
            <p:ph type="subTitle"/>
          </p:nvPr>
        </p:nvSpPr>
        <p:spPr bwMode="auto">
          <a:xfrm>
            <a:off x="999347" y="1226439"/>
            <a:ext cx="466241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Segoe Print" panose="02000600000000000000" pitchFamily="2" charset="0"/>
              </a:rPr>
              <a:t>The main objective of this project is to </a:t>
            </a:r>
            <a:r>
              <a:rPr kumimoji="0" lang="en-US" altLang="en-US" sz="1400" b="1" i="0" u="none" strike="noStrike" cap="none" normalizeH="0" baseline="0" dirty="0">
                <a:ln>
                  <a:noFill/>
                </a:ln>
                <a:solidFill>
                  <a:schemeClr val="tx1"/>
                </a:solidFill>
                <a:effectLst/>
                <a:latin typeface="Segoe Print" panose="02000600000000000000" pitchFamily="2" charset="0"/>
              </a:rPr>
              <a:t>develop an intelligent disease prediction system</a:t>
            </a:r>
            <a:r>
              <a:rPr kumimoji="0" lang="en-US" altLang="en-US" sz="1400" b="0" i="0" u="none" strike="noStrike" cap="none" normalizeH="0" baseline="0" dirty="0">
                <a:ln>
                  <a:noFill/>
                </a:ln>
                <a:solidFill>
                  <a:schemeClr val="tx1"/>
                </a:solidFill>
                <a:effectLst/>
                <a:latin typeface="Segoe Print" panose="02000600000000000000" pitchFamily="2" charset="0"/>
              </a:rPr>
              <a:t> that can: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Predict the </a:t>
            </a:r>
            <a:r>
              <a:rPr kumimoji="0" lang="en-US" altLang="en-US" sz="1400" b="1" i="0" u="none" strike="noStrike" cap="none" normalizeH="0" baseline="0" dirty="0">
                <a:ln>
                  <a:noFill/>
                </a:ln>
                <a:solidFill>
                  <a:schemeClr val="tx1"/>
                </a:solidFill>
                <a:effectLst/>
                <a:latin typeface="Segoe Print" panose="02000600000000000000" pitchFamily="2" charset="0"/>
              </a:rPr>
              <a:t>most probable disease</a:t>
            </a:r>
            <a:r>
              <a:rPr kumimoji="0" lang="en-US" altLang="en-US" sz="1400" b="0" i="0" u="none" strike="noStrike" cap="none" normalizeH="0" baseline="0" dirty="0">
                <a:ln>
                  <a:noFill/>
                </a:ln>
                <a:solidFill>
                  <a:schemeClr val="tx1"/>
                </a:solidFill>
                <a:effectLst/>
                <a:latin typeface="Segoe Print" panose="02000600000000000000" pitchFamily="2" charset="0"/>
              </a:rPr>
              <a:t> based on user-input symptoms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Utilize </a:t>
            </a:r>
            <a:r>
              <a:rPr kumimoji="0" lang="en-US" altLang="en-US" sz="1400" b="1" i="0" u="none" strike="noStrike" cap="none" normalizeH="0" baseline="0" dirty="0">
                <a:ln>
                  <a:noFill/>
                </a:ln>
                <a:solidFill>
                  <a:schemeClr val="tx1"/>
                </a:solidFill>
                <a:effectLst/>
                <a:latin typeface="Segoe Print" panose="02000600000000000000" pitchFamily="2" charset="0"/>
              </a:rPr>
              <a:t>machine learning algorithms</a:t>
            </a:r>
            <a:r>
              <a:rPr kumimoji="0" lang="en-US" altLang="en-US" sz="1400" b="0" i="0" u="none" strike="noStrike" cap="none" normalizeH="0" baseline="0" dirty="0">
                <a:ln>
                  <a:noFill/>
                </a:ln>
                <a:solidFill>
                  <a:schemeClr val="tx1"/>
                </a:solidFill>
                <a:effectLst/>
                <a:latin typeface="Segoe Print" panose="02000600000000000000" pitchFamily="2" charset="0"/>
              </a:rPr>
              <a:t> for accurate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Provide a </a:t>
            </a:r>
            <a:r>
              <a:rPr kumimoji="0" lang="en-US" altLang="en-US" sz="1400" b="1" i="0" u="none" strike="noStrike" cap="none" normalizeH="0" baseline="0" dirty="0">
                <a:ln>
                  <a:noFill/>
                </a:ln>
                <a:solidFill>
                  <a:schemeClr val="tx1"/>
                </a:solidFill>
                <a:effectLst/>
                <a:latin typeface="Segoe Print" panose="02000600000000000000" pitchFamily="2" charset="0"/>
              </a:rPr>
              <a:t>user-friendly interface</a:t>
            </a:r>
            <a:r>
              <a:rPr kumimoji="0" lang="en-US" altLang="en-US" sz="1400" b="0" i="0" u="none" strike="noStrike" cap="none" normalizeH="0" baseline="0" dirty="0">
                <a:ln>
                  <a:noFill/>
                </a:ln>
                <a:solidFill>
                  <a:schemeClr val="tx1"/>
                </a:solidFill>
                <a:effectLst/>
                <a:latin typeface="Segoe Print" panose="02000600000000000000" pitchFamily="2" charset="0"/>
              </a:rPr>
              <a:t> for symptom input and result display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Support </a:t>
            </a:r>
            <a:r>
              <a:rPr kumimoji="0" lang="en-US" altLang="en-US" sz="1400" b="1" i="0" u="none" strike="noStrike" cap="none" normalizeH="0" baseline="0" dirty="0">
                <a:ln>
                  <a:noFill/>
                </a:ln>
                <a:solidFill>
                  <a:schemeClr val="tx1"/>
                </a:solidFill>
                <a:effectLst/>
                <a:latin typeface="Segoe Print" panose="02000600000000000000" pitchFamily="2" charset="0"/>
              </a:rPr>
              <a:t>early detection</a:t>
            </a:r>
            <a:r>
              <a:rPr kumimoji="0" lang="en-US" altLang="en-US" sz="1400" b="0" i="0" u="none" strike="noStrike" cap="none" normalizeH="0" baseline="0" dirty="0">
                <a:ln>
                  <a:noFill/>
                </a:ln>
                <a:solidFill>
                  <a:schemeClr val="tx1"/>
                </a:solidFill>
                <a:effectLst/>
                <a:latin typeface="Segoe Print" panose="02000600000000000000" pitchFamily="2" charset="0"/>
              </a:rPr>
              <a:t> and improve decision-making in healthcare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Segoe Print" panose="02000600000000000000" pitchFamily="2" charset="0"/>
              </a:rPr>
              <a:t>Assist both </a:t>
            </a:r>
            <a:r>
              <a:rPr kumimoji="0" lang="en-US" altLang="en-US" sz="1400" b="1" i="0" u="none" strike="noStrike" cap="none" normalizeH="0" baseline="0" dirty="0">
                <a:ln>
                  <a:noFill/>
                </a:ln>
                <a:solidFill>
                  <a:schemeClr val="tx1"/>
                </a:solidFill>
                <a:effectLst/>
                <a:latin typeface="Segoe Print" panose="02000600000000000000" pitchFamily="2" charset="0"/>
              </a:rPr>
              <a:t>medical professionals and non-experts</a:t>
            </a:r>
            <a:r>
              <a:rPr kumimoji="0" lang="en-US" altLang="en-US" sz="1400" b="0" i="0" u="none" strike="noStrike" cap="none" normalizeH="0" baseline="0" dirty="0">
                <a:ln>
                  <a:noFill/>
                </a:ln>
                <a:solidFill>
                  <a:schemeClr val="tx1"/>
                </a:solidFill>
                <a:effectLst/>
                <a:latin typeface="Segoe Print" panose="02000600000000000000" pitchFamily="2" charset="0"/>
              </a:rPr>
              <a:t> in identifying possible illnesses quickly and efficiently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Segoe Print" panose="02000600000000000000" pitchFamily="2" charset="0"/>
              </a:rPr>
              <a:t>Ultimately, the project aims to combine data science and healthcare to make diagnosis faster, smarter, and more accessible.</a:t>
            </a:r>
          </a:p>
        </p:txBody>
      </p:sp>
      <p:pic>
        <p:nvPicPr>
          <p:cNvPr id="5" name="Picture 4">
            <a:extLst>
              <a:ext uri="{FF2B5EF4-FFF2-40B4-BE49-F238E27FC236}">
                <a16:creationId xmlns:a16="http://schemas.microsoft.com/office/drawing/2014/main" id="{1161CE80-286E-E3F1-8CFA-27CF05B34613}"/>
              </a:ext>
            </a:extLst>
          </p:cNvPr>
          <p:cNvPicPr>
            <a:picLocks noChangeAspect="1"/>
          </p:cNvPicPr>
          <p:nvPr/>
        </p:nvPicPr>
        <p:blipFill>
          <a:blip r:embed="rId2"/>
          <a:stretch>
            <a:fillRect/>
          </a:stretch>
        </p:blipFill>
        <p:spPr>
          <a:xfrm>
            <a:off x="5676624" y="1378677"/>
            <a:ext cx="2596651" cy="27487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77882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Google Shape;2253;p39"/>
          <p:cNvSpPr/>
          <p:nvPr/>
        </p:nvSpPr>
        <p:spPr>
          <a:xfrm>
            <a:off x="957960" y="412200"/>
            <a:ext cx="1245600" cy="1148040"/>
          </a:xfrm>
          <a:custGeom>
            <a:avLst/>
            <a:gdLst>
              <a:gd name="textAreaLeft" fmla="*/ 0 w 1245600"/>
              <a:gd name="textAreaRight" fmla="*/ 1245960 w 1245600"/>
              <a:gd name="textAreaTop" fmla="*/ 0 h 1148040"/>
              <a:gd name="textAreaBottom" fmla="*/ 1148400 h 1148040"/>
            </a:gdLst>
            <a:ahLst/>
            <a:cxnLst/>
            <a:rect l="textAreaLeft" t="textAreaTop" r="textAreaRight" b="textAreaBottom"/>
            <a:pathLst>
              <a:path w="21493" h="19814">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6" name="PlaceHolder 1"/>
          <p:cNvSpPr>
            <a:spLocks noGrp="1"/>
          </p:cNvSpPr>
          <p:nvPr>
            <p:ph type="title"/>
          </p:nvPr>
        </p:nvSpPr>
        <p:spPr>
          <a:xfrm>
            <a:off x="2339100" y="574380"/>
            <a:ext cx="4323960" cy="9140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000" b="1" strike="noStrike" spc="-1" dirty="0">
                <a:solidFill>
                  <a:schemeClr val="accent1"/>
                </a:solidFill>
                <a:latin typeface="Varela Round"/>
                <a:ea typeface="Varela Round"/>
              </a:rPr>
              <a:t>Problem Statement</a:t>
            </a:r>
            <a:endParaRPr lang="fr-FR" sz="4000" b="0" strike="noStrike" spc="-1" dirty="0">
              <a:solidFill>
                <a:schemeClr val="dk1"/>
              </a:solidFill>
              <a:latin typeface="Arial"/>
            </a:endParaRPr>
          </a:p>
        </p:txBody>
      </p:sp>
      <p:sp>
        <p:nvSpPr>
          <p:cNvPr id="2067" name="PlaceHolder 2"/>
          <p:cNvSpPr>
            <a:spLocks noGrp="1"/>
          </p:cNvSpPr>
          <p:nvPr>
            <p:ph type="title"/>
          </p:nvPr>
        </p:nvSpPr>
        <p:spPr>
          <a:xfrm>
            <a:off x="1070640" y="554940"/>
            <a:ext cx="1647360" cy="9140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6000" b="1" strike="noStrike" spc="-1" dirty="0">
                <a:solidFill>
                  <a:schemeClr val="dk1"/>
                </a:solidFill>
                <a:latin typeface="Varela Round"/>
                <a:ea typeface="Varela Round"/>
              </a:rPr>
              <a:t>01</a:t>
            </a:r>
            <a:endParaRPr lang="fr-FR" sz="6000" b="0" strike="noStrike" spc="-1" dirty="0">
              <a:solidFill>
                <a:schemeClr val="dk1"/>
              </a:solidFill>
              <a:latin typeface="Arial"/>
            </a:endParaRPr>
          </a:p>
        </p:txBody>
      </p:sp>
      <p:sp>
        <p:nvSpPr>
          <p:cNvPr id="2068" name="PlaceHolder 3"/>
          <p:cNvSpPr>
            <a:spLocks noGrp="1"/>
          </p:cNvSpPr>
          <p:nvPr>
            <p:ph type="subTitle"/>
          </p:nvPr>
        </p:nvSpPr>
        <p:spPr>
          <a:xfrm>
            <a:off x="1295280" y="1611721"/>
            <a:ext cx="5169600" cy="2772390"/>
          </a:xfrm>
          <a:prstGeom prst="rect">
            <a:avLst/>
          </a:prstGeom>
          <a:noFill/>
          <a:ln w="0">
            <a:noFill/>
          </a:ln>
        </p:spPr>
        <p:txBody>
          <a:bodyPr lIns="91440" tIns="91440" rIns="91440" bIns="91440" anchor="t">
            <a:normAutofit fontScale="80688" lnSpcReduction="20000"/>
          </a:bodyPr>
          <a:lstStyle/>
          <a:p>
            <a:pPr>
              <a:buNone/>
            </a:pPr>
            <a:r>
              <a:rPr lang="en-US" sz="1600" b="0" i="0" dirty="0">
                <a:effectLst/>
                <a:latin typeface="Segoe Print" panose="02000600000000000000" pitchFamily="2" charset="0"/>
              </a:rPr>
              <a:t>Many individuals are unable to recognize the seriousness of their symptoms due to lack of awareness or time constraints. In crowded healthcare systems, doctors are also overwhelmed and may not always have the time to analyze symptoms deeply for every patient.</a:t>
            </a:r>
          </a:p>
          <a:p>
            <a:pPr>
              <a:buNone/>
            </a:pPr>
            <a:r>
              <a:rPr lang="en-US" sz="1600" b="0" i="0" dirty="0">
                <a:effectLst/>
                <a:latin typeface="Segoe Print" panose="02000600000000000000" pitchFamily="2" charset="0"/>
              </a:rPr>
              <a:t>Thus, there is a growing need for an intelligent, symptom-based disease prediction system that can:</a:t>
            </a:r>
          </a:p>
          <a:p>
            <a:pPr>
              <a:spcAft>
                <a:spcPts val="1200"/>
              </a:spcAft>
            </a:pPr>
            <a:r>
              <a:rPr lang="en-US" sz="1600" b="0" i="0" dirty="0">
                <a:effectLst/>
                <a:latin typeface="Segoe Print" panose="02000600000000000000" pitchFamily="2" charset="0"/>
              </a:rPr>
              <a:t>Quickly analyze given symptoms</a:t>
            </a:r>
          </a:p>
          <a:p>
            <a:pPr>
              <a:spcAft>
                <a:spcPts val="1200"/>
              </a:spcAft>
            </a:pPr>
            <a:r>
              <a:rPr lang="en-US" sz="1600" b="0" i="0" dirty="0">
                <a:effectLst/>
                <a:latin typeface="Segoe Print" panose="02000600000000000000" pitchFamily="2" charset="0"/>
              </a:rPr>
              <a:t>Suggest possible diseases</a:t>
            </a:r>
          </a:p>
          <a:p>
            <a:pPr>
              <a:spcAft>
                <a:spcPts val="1200"/>
              </a:spcAft>
            </a:pPr>
            <a:r>
              <a:rPr lang="en-US" sz="1600" b="0" i="0" dirty="0">
                <a:effectLst/>
                <a:latin typeface="Segoe Print" panose="02000600000000000000" pitchFamily="2" charset="0"/>
              </a:rPr>
              <a:t>Support the diagnostic process without replacing doctors</a:t>
            </a:r>
          </a:p>
          <a:p>
            <a:pPr indent="0" algn="ctr">
              <a:buNone/>
            </a:pPr>
            <a:endParaRPr lang="en-US" sz="1600" b="0" strike="noStrike" spc="-1" dirty="0">
              <a:latin typeface="Varela Round"/>
              <a:ea typeface="Varela Round"/>
            </a:endParaRPr>
          </a:p>
        </p:txBody>
      </p:sp>
      <p:grpSp>
        <p:nvGrpSpPr>
          <p:cNvPr id="2069" name="Google Shape;2257;p39"/>
          <p:cNvGrpSpPr/>
          <p:nvPr/>
        </p:nvGrpSpPr>
        <p:grpSpPr>
          <a:xfrm>
            <a:off x="6548556" y="792810"/>
            <a:ext cx="2026440" cy="3557880"/>
            <a:chOff x="6086880" y="741600"/>
            <a:chExt cx="2026440" cy="3557880"/>
          </a:xfrm>
        </p:grpSpPr>
        <p:sp>
          <p:nvSpPr>
            <p:cNvPr id="2070" name="Google Shape;2258;p39"/>
            <p:cNvSpPr/>
            <p:nvPr/>
          </p:nvSpPr>
          <p:spPr>
            <a:xfrm>
              <a:off x="6146280" y="1560240"/>
              <a:ext cx="1911600" cy="2325960"/>
            </a:xfrm>
            <a:custGeom>
              <a:avLst/>
              <a:gdLst>
                <a:gd name="textAreaLeft" fmla="*/ 0 w 1911600"/>
                <a:gd name="textAreaRight" fmla="*/ 1911960 w 1911600"/>
                <a:gd name="textAreaTop" fmla="*/ 0 h 2325960"/>
                <a:gd name="textAreaBottom" fmla="*/ 2326320 h 2325960"/>
              </a:gdLst>
              <a:ahLst/>
              <a:cxnLst/>
              <a:rect l="textAreaLeft" t="textAreaTop" r="textAreaRight" b="textAreaBottom"/>
              <a:pathLst>
                <a:path w="8770" h="10671">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1" name="Google Shape;2259;p39"/>
            <p:cNvSpPr/>
            <p:nvPr/>
          </p:nvSpPr>
          <p:spPr>
            <a:xfrm>
              <a:off x="6837840" y="3861720"/>
              <a:ext cx="543240" cy="393480"/>
            </a:xfrm>
            <a:custGeom>
              <a:avLst/>
              <a:gdLst>
                <a:gd name="textAreaLeft" fmla="*/ 0 w 543240"/>
                <a:gd name="textAreaRight" fmla="*/ 543600 w 543240"/>
                <a:gd name="textAreaTop" fmla="*/ 0 h 393480"/>
                <a:gd name="textAreaBottom" fmla="*/ 393840 h 393480"/>
              </a:gdLst>
              <a:ahLst/>
              <a:cxnLst/>
              <a:rect l="textAreaLeft" t="textAreaTop" r="textAreaRight" b="textAreaBottom"/>
              <a:pathLst>
                <a:path w="2493" h="1806">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2" name="Google Shape;2260;p39"/>
            <p:cNvSpPr/>
            <p:nvPr/>
          </p:nvSpPr>
          <p:spPr>
            <a:xfrm>
              <a:off x="6937200" y="2291760"/>
              <a:ext cx="366840" cy="1661040"/>
            </a:xfrm>
            <a:custGeom>
              <a:avLst/>
              <a:gdLst>
                <a:gd name="textAreaLeft" fmla="*/ 0 w 366840"/>
                <a:gd name="textAreaRight" fmla="*/ 367200 w 366840"/>
                <a:gd name="textAreaTop" fmla="*/ 0 h 1661040"/>
                <a:gd name="textAreaBottom" fmla="*/ 1661400 h 1661040"/>
              </a:gdLst>
              <a:ahLst/>
              <a:cxnLst/>
              <a:rect l="textAreaLeft" t="textAreaTop" r="textAreaRight" b="textAreaBottom"/>
              <a:pathLst>
                <a:path w="1684" h="762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3" name="Google Shape;2261;p39"/>
            <p:cNvSpPr/>
            <p:nvPr/>
          </p:nvSpPr>
          <p:spPr>
            <a:xfrm>
              <a:off x="6709320" y="3540600"/>
              <a:ext cx="838440" cy="539280"/>
            </a:xfrm>
            <a:custGeom>
              <a:avLst/>
              <a:gdLst>
                <a:gd name="textAreaLeft" fmla="*/ 0 w 838440"/>
                <a:gd name="textAreaRight" fmla="*/ 838800 w 838440"/>
                <a:gd name="textAreaTop" fmla="*/ 0 h 539280"/>
                <a:gd name="textAreaBottom" fmla="*/ 539640 h 539280"/>
              </a:gdLst>
              <a:ahLst/>
              <a:cxnLst/>
              <a:rect l="textAreaLeft" t="textAreaTop" r="textAreaRight" b="textAreaBottom"/>
              <a:pathLst>
                <a:path w="3848" h="2475">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4" name="Google Shape;2262;p39"/>
            <p:cNvSpPr/>
            <p:nvPr/>
          </p:nvSpPr>
          <p:spPr>
            <a:xfrm>
              <a:off x="6709320" y="3693960"/>
              <a:ext cx="838440" cy="231120"/>
            </a:xfrm>
            <a:custGeom>
              <a:avLst/>
              <a:gdLst>
                <a:gd name="textAreaLeft" fmla="*/ 0 w 838440"/>
                <a:gd name="textAreaRight" fmla="*/ 838800 w 838440"/>
                <a:gd name="textAreaTop" fmla="*/ 0 h 231120"/>
                <a:gd name="textAreaBottom" fmla="*/ 231480 h 231120"/>
              </a:gdLst>
              <a:ahLst/>
              <a:cxnLst/>
              <a:rect l="textAreaLeft" t="textAreaTop" r="textAreaRight" b="textAreaBottom"/>
              <a:pathLst>
                <a:path w="3848" h="1061">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5" name="Google Shape;2263;p39"/>
            <p:cNvSpPr/>
            <p:nvPr/>
          </p:nvSpPr>
          <p:spPr>
            <a:xfrm>
              <a:off x="7578360" y="2486520"/>
              <a:ext cx="534960" cy="858960"/>
            </a:xfrm>
            <a:custGeom>
              <a:avLst/>
              <a:gdLst>
                <a:gd name="textAreaLeft" fmla="*/ 0 w 534960"/>
                <a:gd name="textAreaRight" fmla="*/ 535320 w 534960"/>
                <a:gd name="textAreaTop" fmla="*/ 0 h 858960"/>
                <a:gd name="textAreaBottom" fmla="*/ 859320 h 858960"/>
              </a:gdLst>
              <a:ahLst/>
              <a:cxnLst/>
              <a:rect l="textAreaLeft" t="textAreaTop" r="textAreaRight" b="textAreaBottom"/>
              <a:pathLst>
                <a:path w="2455" h="3942">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6" name="Google Shape;2264;p39"/>
            <p:cNvSpPr/>
            <p:nvPr/>
          </p:nvSpPr>
          <p:spPr>
            <a:xfrm>
              <a:off x="7698240" y="1720440"/>
              <a:ext cx="382680" cy="435240"/>
            </a:xfrm>
            <a:custGeom>
              <a:avLst/>
              <a:gdLst>
                <a:gd name="textAreaLeft" fmla="*/ 0 w 382680"/>
                <a:gd name="textAreaRight" fmla="*/ 383040 w 382680"/>
                <a:gd name="textAreaTop" fmla="*/ 0 h 435240"/>
                <a:gd name="textAreaBottom" fmla="*/ 435600 h 435240"/>
              </a:gdLst>
              <a:ahLst/>
              <a:cxnLst/>
              <a:rect l="textAreaLeft" t="textAreaTop" r="textAreaRight" b="textAreaBottom"/>
              <a:pathLst>
                <a:path w="1757" h="1998">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7" name="Google Shape;2265;p39"/>
            <p:cNvSpPr/>
            <p:nvPr/>
          </p:nvSpPr>
          <p:spPr>
            <a:xfrm>
              <a:off x="6086880" y="2412720"/>
              <a:ext cx="371520" cy="759240"/>
            </a:xfrm>
            <a:custGeom>
              <a:avLst/>
              <a:gdLst>
                <a:gd name="textAreaLeft" fmla="*/ 0 w 371520"/>
                <a:gd name="textAreaRight" fmla="*/ 371880 w 371520"/>
                <a:gd name="textAreaTop" fmla="*/ 0 h 759240"/>
                <a:gd name="textAreaBottom" fmla="*/ 759600 h 759240"/>
              </a:gdLst>
              <a:ahLst/>
              <a:cxnLst/>
              <a:rect l="textAreaLeft" t="textAreaTop" r="textAreaRight" b="textAreaBottom"/>
              <a:pathLst>
                <a:path w="1705" h="3484">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8" name="Google Shape;2266;p39"/>
            <p:cNvSpPr/>
            <p:nvPr/>
          </p:nvSpPr>
          <p:spPr>
            <a:xfrm>
              <a:off x="6864840" y="4115160"/>
              <a:ext cx="271800" cy="184320"/>
            </a:xfrm>
            <a:custGeom>
              <a:avLst/>
              <a:gdLst>
                <a:gd name="textAreaLeft" fmla="*/ 0 w 271800"/>
                <a:gd name="textAreaRight" fmla="*/ 272160 w 271800"/>
                <a:gd name="textAreaTop" fmla="*/ 0 h 184320"/>
                <a:gd name="textAreaBottom" fmla="*/ 184680 h 184320"/>
              </a:gdLst>
              <a:ahLst/>
              <a:cxnLst/>
              <a:rect l="textAreaLeft" t="textAreaTop" r="textAreaRight" b="textAreaBottom"/>
              <a:pathLst>
                <a:path w="1249" h="847">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9" name="Google Shape;2267;p39"/>
            <p:cNvSpPr/>
            <p:nvPr/>
          </p:nvSpPr>
          <p:spPr>
            <a:xfrm>
              <a:off x="7056360" y="741600"/>
              <a:ext cx="132120" cy="603720"/>
            </a:xfrm>
            <a:custGeom>
              <a:avLst/>
              <a:gdLst>
                <a:gd name="textAreaLeft" fmla="*/ 0 w 132120"/>
                <a:gd name="textAreaRight" fmla="*/ 132480 w 132120"/>
                <a:gd name="textAreaTop" fmla="*/ 0 h 603720"/>
                <a:gd name="textAreaBottom" fmla="*/ 604080 h 603720"/>
              </a:gdLst>
              <a:ahLst/>
              <a:cxnLst/>
              <a:rect l="textAreaLeft" t="textAreaTop" r="textAreaRight" b="textAreaBottom"/>
              <a:pathLst>
                <a:path w="608" h="277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0" name="Google Shape;2268;p39"/>
            <p:cNvSpPr/>
            <p:nvPr/>
          </p:nvSpPr>
          <p:spPr>
            <a:xfrm>
              <a:off x="6210360" y="1168920"/>
              <a:ext cx="328680" cy="305280"/>
            </a:xfrm>
            <a:custGeom>
              <a:avLst/>
              <a:gdLst>
                <a:gd name="textAreaLeft" fmla="*/ 0 w 328680"/>
                <a:gd name="textAreaRight" fmla="*/ 329040 w 328680"/>
                <a:gd name="textAreaTop" fmla="*/ 0 h 305280"/>
                <a:gd name="textAreaBottom" fmla="*/ 305640 h 305280"/>
              </a:gdLst>
              <a:ahLst/>
              <a:cxnLst/>
              <a:rect l="textAreaLeft" t="textAreaTop" r="textAreaRight" b="textAreaBottom"/>
              <a:pathLst>
                <a:path w="1509" h="1402">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1" name="Google Shape;2269;p39"/>
            <p:cNvSpPr/>
            <p:nvPr/>
          </p:nvSpPr>
          <p:spPr>
            <a:xfrm>
              <a:off x="7828560" y="1195200"/>
              <a:ext cx="256320" cy="280080"/>
            </a:xfrm>
            <a:custGeom>
              <a:avLst/>
              <a:gdLst>
                <a:gd name="textAreaLeft" fmla="*/ 0 w 256320"/>
                <a:gd name="textAreaRight" fmla="*/ 256680 w 256320"/>
                <a:gd name="textAreaTop" fmla="*/ 0 h 280080"/>
                <a:gd name="textAreaBottom" fmla="*/ 280440 h 280080"/>
              </a:gdLst>
              <a:ahLst/>
              <a:cxnLst/>
              <a:rect l="textAreaLeft" t="textAreaTop" r="textAreaRight" b="textAreaBottom"/>
              <a:pathLst>
                <a:path w="1178" h="1287">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082" name="Google Shape;2270;p39"/>
          <p:cNvSpPr/>
          <p:nvPr/>
        </p:nvSpPr>
        <p:spPr>
          <a:xfrm>
            <a:off x="5879520" y="16747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3" name="Google Shape;2271;p39"/>
          <p:cNvSpPr/>
          <p:nvPr/>
        </p:nvSpPr>
        <p:spPr>
          <a:xfrm>
            <a:off x="7405200" y="9637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4" name="Google Shape;2272;p39"/>
          <p:cNvSpPr/>
          <p:nvPr/>
        </p:nvSpPr>
        <p:spPr>
          <a:xfrm>
            <a:off x="8043840" y="3962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5" name="Google Shape;2273;p39"/>
          <p:cNvSpPr/>
          <p:nvPr/>
        </p:nvSpPr>
        <p:spPr>
          <a:xfrm>
            <a:off x="0" y="0"/>
            <a:ext cx="1190520" cy="333000"/>
          </a:xfrm>
          <a:custGeom>
            <a:avLst/>
            <a:gdLst>
              <a:gd name="textAreaLeft" fmla="*/ 0 w 1190520"/>
              <a:gd name="textAreaRight" fmla="*/ 1190880 w 1190520"/>
              <a:gd name="textAreaTop" fmla="*/ 0 h 333000"/>
              <a:gd name="textAreaBottom" fmla="*/ 333360 h 333000"/>
            </a:gdLst>
            <a:ahLst/>
            <a:cxnLst/>
            <a:rect l="textAreaLeft" t="textAreaTop" r="textAreaRight" b="textAreaBottom"/>
            <a:pathLst>
              <a:path w="13056" h="3654">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p:cNvSpPr>
          <p:nvPr>
            <p:ph type="title"/>
          </p:nvPr>
        </p:nvSpPr>
        <p:spPr>
          <a:xfrm>
            <a:off x="1374072" y="1019990"/>
            <a:ext cx="4087350" cy="388211"/>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2000" b="1" strike="noStrike" spc="-1" dirty="0">
                <a:solidFill>
                  <a:schemeClr val="accent1"/>
                </a:solidFill>
                <a:latin typeface="Varela Round"/>
                <a:ea typeface="Varela Round"/>
              </a:rPr>
              <a:t>Overview of Disease Prediction</a:t>
            </a:r>
            <a:endParaRPr lang="fr-FR" sz="2000" b="0" strike="noStrike" spc="-1" dirty="0">
              <a:solidFill>
                <a:schemeClr val="dk1"/>
              </a:solidFill>
              <a:latin typeface="Arial"/>
            </a:endParaRPr>
          </a:p>
        </p:txBody>
      </p:sp>
      <p:sp>
        <p:nvSpPr>
          <p:cNvPr id="2087" name="PlaceHolder 2"/>
          <p:cNvSpPr>
            <a:spLocks noGrp="1"/>
          </p:cNvSpPr>
          <p:nvPr>
            <p:ph type="subTitle"/>
          </p:nvPr>
        </p:nvSpPr>
        <p:spPr>
          <a:xfrm>
            <a:off x="1574920" y="1471460"/>
            <a:ext cx="3279858" cy="2894996"/>
          </a:xfrm>
          <a:prstGeom prst="rect">
            <a:avLst/>
          </a:prstGeom>
          <a:noFill/>
          <a:ln w="0">
            <a:noFill/>
          </a:ln>
        </p:spPr>
        <p:txBody>
          <a:bodyPr lIns="91440" tIns="91440" rIns="91440" bIns="91440" anchor="t">
            <a:normAutofit fontScale="91923" lnSpcReduction="10000"/>
          </a:bodyPr>
          <a:lstStyle/>
          <a:p>
            <a:pPr indent="0">
              <a:lnSpc>
                <a:spcPct val="100000"/>
              </a:lnSpc>
              <a:buNone/>
              <a:tabLst>
                <a:tab pos="0" algn="l"/>
              </a:tabLst>
            </a:pPr>
            <a:r>
              <a:rPr lang="en" sz="1600" b="0" strike="noStrike" spc="-1" dirty="0">
                <a:latin typeface="Segoe Print" panose="02000600000000000000" pitchFamily="2" charset="0"/>
                <a:ea typeface="Varela Round"/>
              </a:rPr>
              <a:t>Disease prediction using symptoms is a crucial area in healthcare that aims to identify potential medical conditions based on the manifestation of various signs and symptoms in patients. Leveraging machine learning algorithms and data analysis, this approach enhances early detection and treatment possibilities.</a:t>
            </a:r>
            <a:endParaRPr lang="en-US" sz="1600" b="0" strike="noStrike" spc="-1" dirty="0">
              <a:latin typeface="Segoe Print" panose="02000600000000000000" pitchFamily="2" charset="0"/>
            </a:endParaRPr>
          </a:p>
        </p:txBody>
      </p:sp>
      <p:grpSp>
        <p:nvGrpSpPr>
          <p:cNvPr id="2088" name="Google Shape;2337;p41"/>
          <p:cNvGrpSpPr/>
          <p:nvPr/>
        </p:nvGrpSpPr>
        <p:grpSpPr>
          <a:xfrm>
            <a:off x="-680933" y="1544220"/>
            <a:ext cx="2631600" cy="2693160"/>
            <a:chOff x="-184320" y="1384920"/>
            <a:chExt cx="2631600" cy="2693160"/>
          </a:xfrm>
        </p:grpSpPr>
        <p:sp>
          <p:nvSpPr>
            <p:cNvPr id="2089" name="Google Shape;2338;p41"/>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0" name="Google Shape;2339;p41"/>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1" name="Google Shape;2340;p41"/>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2" name="Google Shape;2341;p41"/>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3" name="Google Shape;2342;p41"/>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4" name="Google Shape;2343;p41"/>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5" name="Google Shape;2344;p41"/>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6" name="Google Shape;2345;p41"/>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7" name="Google Shape;2346;p41"/>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8" name="Google Shape;2347;p41"/>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9" name="Google Shape;2348;p41"/>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0" name="Google Shape;2349;p41"/>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1" name="Google Shape;2350;p41"/>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2" name="Google Shape;2351;p41"/>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103" name="Google Shape;2352;p41"/>
          <p:cNvGrpSpPr/>
          <p:nvPr/>
        </p:nvGrpSpPr>
        <p:grpSpPr>
          <a:xfrm>
            <a:off x="7089120" y="623520"/>
            <a:ext cx="1972080" cy="2486880"/>
            <a:chOff x="7089120" y="623520"/>
            <a:chExt cx="1972080" cy="2486880"/>
          </a:xfrm>
        </p:grpSpPr>
        <p:sp>
          <p:nvSpPr>
            <p:cNvPr id="2104" name="Google Shape;2353;p41"/>
            <p:cNvSpPr/>
            <p:nvPr/>
          </p:nvSpPr>
          <p:spPr>
            <a:xfrm rot="20594400">
              <a:off x="7624800" y="724320"/>
              <a:ext cx="442440" cy="721800"/>
            </a:xfrm>
            <a:custGeom>
              <a:avLst/>
              <a:gdLst>
                <a:gd name="textAreaLeft" fmla="*/ 0 w 442440"/>
                <a:gd name="textAreaRight" fmla="*/ 442800 w 442440"/>
                <a:gd name="textAreaTop" fmla="*/ 0 h 721800"/>
                <a:gd name="textAreaBottom" fmla="*/ 722160 h 721800"/>
              </a:gdLst>
              <a:ahLst/>
              <a:cxnLst/>
              <a:rect l="textAreaLeft" t="textAreaTop" r="textAreaRight" b="textAreaBottom"/>
              <a:pathLst>
                <a:path w="3261" h="532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5" name="Google Shape;2354;p41"/>
            <p:cNvSpPr/>
            <p:nvPr/>
          </p:nvSpPr>
          <p:spPr>
            <a:xfrm rot="20594400">
              <a:off x="7113240" y="722880"/>
              <a:ext cx="235800" cy="156600"/>
            </a:xfrm>
            <a:custGeom>
              <a:avLst/>
              <a:gdLst>
                <a:gd name="textAreaLeft" fmla="*/ 0 w 235800"/>
                <a:gd name="textAreaRight" fmla="*/ 236160 w 235800"/>
                <a:gd name="textAreaTop" fmla="*/ 0 h 156600"/>
                <a:gd name="textAreaBottom" fmla="*/ 156960 h 156600"/>
              </a:gdLst>
              <a:ahLst/>
              <a:cxnLst/>
              <a:rect l="textAreaLeft" t="textAreaTop" r="textAreaRight" b="textAreaBottom"/>
              <a:pathLst>
                <a:path w="1740" h="1156">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6" name="Google Shape;2355;p41"/>
            <p:cNvSpPr/>
            <p:nvPr/>
          </p:nvSpPr>
          <p:spPr>
            <a:xfrm rot="20594400">
              <a:off x="8785080" y="2797200"/>
              <a:ext cx="253080" cy="195840"/>
            </a:xfrm>
            <a:custGeom>
              <a:avLst/>
              <a:gdLst>
                <a:gd name="textAreaLeft" fmla="*/ 0 w 253080"/>
                <a:gd name="textAreaRight" fmla="*/ 253440 w 253080"/>
                <a:gd name="textAreaTop" fmla="*/ 0 h 195840"/>
                <a:gd name="textAreaBottom" fmla="*/ 196200 h 195840"/>
              </a:gdLst>
              <a:ahLst/>
              <a:cxnLst/>
              <a:rect l="textAreaLeft" t="textAreaTop" r="textAreaRight" b="textAreaBottom"/>
              <a:pathLst>
                <a:path w="1867" h="1445">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7" name="Google Shape;2356;p41"/>
            <p:cNvSpPr/>
            <p:nvPr/>
          </p:nvSpPr>
          <p:spPr>
            <a:xfrm rot="20594400">
              <a:off x="7228440" y="705600"/>
              <a:ext cx="721800" cy="1027080"/>
            </a:xfrm>
            <a:custGeom>
              <a:avLst/>
              <a:gdLst>
                <a:gd name="textAreaLeft" fmla="*/ 0 w 721800"/>
                <a:gd name="textAreaRight" fmla="*/ 722160 w 721800"/>
                <a:gd name="textAreaTop" fmla="*/ 0 h 1027080"/>
                <a:gd name="textAreaBottom" fmla="*/ 1027440 h 1027080"/>
              </a:gdLst>
              <a:ahLst/>
              <a:cxnLst/>
              <a:rect l="textAreaLeft" t="textAreaTop" r="textAreaRight" b="textAreaBottom"/>
              <a:pathLst>
                <a:path w="5319" h="7568">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8" name="Google Shape;2357;p41"/>
            <p:cNvSpPr/>
            <p:nvPr/>
          </p:nvSpPr>
          <p:spPr>
            <a:xfrm rot="20594400">
              <a:off x="7197840" y="858600"/>
              <a:ext cx="480240" cy="363600"/>
            </a:xfrm>
            <a:custGeom>
              <a:avLst/>
              <a:gdLst>
                <a:gd name="textAreaLeft" fmla="*/ 0 w 480240"/>
                <a:gd name="textAreaRight" fmla="*/ 480600 w 480240"/>
                <a:gd name="textAreaTop" fmla="*/ 0 h 363600"/>
                <a:gd name="textAreaBottom" fmla="*/ 363960 h 363600"/>
              </a:gdLst>
              <a:ahLst/>
              <a:cxnLst/>
              <a:rect l="textAreaLeft" t="textAreaTop" r="textAreaRight" b="textAreaBottom"/>
              <a:pathLst>
                <a:path w="3540" h="2682">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9" name="Google Shape;2358;p41"/>
            <p:cNvSpPr/>
            <p:nvPr/>
          </p:nvSpPr>
          <p:spPr>
            <a:xfrm rot="20594400">
              <a:off x="7966800" y="1442880"/>
              <a:ext cx="845640" cy="1578960"/>
            </a:xfrm>
            <a:custGeom>
              <a:avLst/>
              <a:gdLst>
                <a:gd name="textAreaLeft" fmla="*/ 0 w 845640"/>
                <a:gd name="textAreaRight" fmla="*/ 846000 w 845640"/>
                <a:gd name="textAreaTop" fmla="*/ 0 h 1578960"/>
                <a:gd name="textAreaBottom" fmla="*/ 1579320 h 1578960"/>
              </a:gdLst>
              <a:ahLst/>
              <a:cxnLst/>
              <a:rect l="textAreaLeft" t="textAreaTop" r="textAreaRight" b="textAreaBottom"/>
              <a:pathLst>
                <a:path w="6232" h="11633">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0" name="Google Shape;2359;p41"/>
            <p:cNvSpPr/>
            <p:nvPr/>
          </p:nvSpPr>
          <p:spPr>
            <a:xfrm rot="20594400">
              <a:off x="7517880" y="1402560"/>
              <a:ext cx="469800" cy="319320"/>
            </a:xfrm>
            <a:custGeom>
              <a:avLst/>
              <a:gdLst>
                <a:gd name="textAreaLeft" fmla="*/ 0 w 469800"/>
                <a:gd name="textAreaRight" fmla="*/ 470160 w 469800"/>
                <a:gd name="textAreaTop" fmla="*/ 0 h 319320"/>
                <a:gd name="textAreaBottom" fmla="*/ 319680 h 319320"/>
              </a:gdLst>
              <a:ahLst/>
              <a:cxnLst/>
              <a:rect l="textAreaLeft" t="textAreaTop" r="textAreaRight" b="textAreaBottom"/>
              <a:pathLst>
                <a:path w="3463" h="2355">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1" name="Google Shape;2360;p41"/>
            <p:cNvSpPr/>
            <p:nvPr/>
          </p:nvSpPr>
          <p:spPr>
            <a:xfrm rot="20594400">
              <a:off x="7528680" y="739080"/>
              <a:ext cx="174600" cy="362880"/>
            </a:xfrm>
            <a:custGeom>
              <a:avLst/>
              <a:gdLst>
                <a:gd name="textAreaLeft" fmla="*/ 0 w 174600"/>
                <a:gd name="textAreaRight" fmla="*/ 174960 w 174600"/>
                <a:gd name="textAreaTop" fmla="*/ 0 h 362880"/>
                <a:gd name="textAreaBottom" fmla="*/ 363240 h 362880"/>
              </a:gdLst>
              <a:ahLst/>
              <a:cxnLst/>
              <a:rect l="textAreaLeft" t="textAreaTop" r="textAreaRight" b="textAreaBottom"/>
              <a:pathLst>
                <a:path w="1288" h="2676">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2" name="Google Shape;2361;p41"/>
            <p:cNvSpPr/>
            <p:nvPr/>
          </p:nvSpPr>
          <p:spPr>
            <a:xfrm rot="20594400">
              <a:off x="8024040" y="1121040"/>
              <a:ext cx="118800" cy="277200"/>
            </a:xfrm>
            <a:custGeom>
              <a:avLst/>
              <a:gdLst>
                <a:gd name="textAreaLeft" fmla="*/ 0 w 118800"/>
                <a:gd name="textAreaRight" fmla="*/ 119160 w 118800"/>
                <a:gd name="textAreaTop" fmla="*/ 0 h 277200"/>
                <a:gd name="textAreaBottom" fmla="*/ 277560 h 277200"/>
              </a:gdLst>
              <a:ahLst/>
              <a:cxnLst/>
              <a:rect l="textAreaLeft" t="textAreaTop" r="textAreaRight" b="textAreaBottom"/>
              <a:pathLst>
                <a:path w="877" h="2045">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3" name="Google Shape;2362;p41"/>
            <p:cNvSpPr/>
            <p:nvPr/>
          </p:nvSpPr>
          <p:spPr>
            <a:xfrm rot="20594400">
              <a:off x="7115400" y="811440"/>
              <a:ext cx="174600" cy="208080"/>
            </a:xfrm>
            <a:custGeom>
              <a:avLst/>
              <a:gdLst>
                <a:gd name="textAreaLeft" fmla="*/ 0 w 174600"/>
                <a:gd name="textAreaRight" fmla="*/ 174960 w 174600"/>
                <a:gd name="textAreaTop" fmla="*/ 0 h 208080"/>
                <a:gd name="textAreaBottom" fmla="*/ 208440 h 208080"/>
              </a:gdLst>
              <a:ahLst/>
              <a:cxnLst/>
              <a:rect l="textAreaLeft" t="textAreaTop" r="textAreaRight" b="textAreaBottom"/>
              <a:pathLst>
                <a:path w="1288" h="1536">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4" name="Google Shape;2363;p41"/>
            <p:cNvSpPr/>
            <p:nvPr/>
          </p:nvSpPr>
          <p:spPr>
            <a:xfrm rot="20594400">
              <a:off x="8480520" y="2477520"/>
              <a:ext cx="395280" cy="490680"/>
            </a:xfrm>
            <a:custGeom>
              <a:avLst/>
              <a:gdLst>
                <a:gd name="textAreaLeft" fmla="*/ 0 w 395280"/>
                <a:gd name="textAreaRight" fmla="*/ 395640 w 395280"/>
                <a:gd name="textAreaTop" fmla="*/ 0 h 490680"/>
                <a:gd name="textAreaBottom" fmla="*/ 491040 h 490680"/>
              </a:gdLst>
              <a:ahLst/>
              <a:cxnLst/>
              <a:rect l="textAreaLeft" t="textAreaTop" r="textAreaRight" b="textAreaBottom"/>
              <a:pathLst>
                <a:path w="2915" h="3617">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5" name="Google Shape;2364;p41"/>
            <p:cNvSpPr/>
            <p:nvPr/>
          </p:nvSpPr>
          <p:spPr>
            <a:xfrm rot="20594400">
              <a:off x="8286480" y="1789200"/>
              <a:ext cx="174240" cy="361440"/>
            </a:xfrm>
            <a:custGeom>
              <a:avLst/>
              <a:gdLst>
                <a:gd name="textAreaLeft" fmla="*/ 0 w 174240"/>
                <a:gd name="textAreaRight" fmla="*/ 174600 w 174240"/>
                <a:gd name="textAreaTop" fmla="*/ 0 h 361440"/>
                <a:gd name="textAreaBottom" fmla="*/ 361800 h 361440"/>
              </a:gdLst>
              <a:ahLst/>
              <a:cxnLst/>
              <a:rect l="textAreaLeft" t="textAreaTop" r="textAreaRight" b="textAreaBottom"/>
              <a:pathLst>
                <a:path w="1286" h="2665">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6" name="Google Shape;2365;p41"/>
            <p:cNvSpPr/>
            <p:nvPr/>
          </p:nvSpPr>
          <p:spPr>
            <a:xfrm rot="20594400">
              <a:off x="8542080" y="2162160"/>
              <a:ext cx="85680" cy="146160"/>
            </a:xfrm>
            <a:custGeom>
              <a:avLst/>
              <a:gdLst>
                <a:gd name="textAreaLeft" fmla="*/ 0 w 85680"/>
                <a:gd name="textAreaRight" fmla="*/ 86040 w 85680"/>
                <a:gd name="textAreaTop" fmla="*/ 0 h 146160"/>
                <a:gd name="textAreaBottom" fmla="*/ 146520 h 146160"/>
              </a:gdLst>
              <a:ahLst/>
              <a:cxnLst/>
              <a:rect l="textAreaLeft" t="textAreaTop" r="textAreaRight" b="textAreaBottom"/>
              <a:pathLst>
                <a:path w="633" h="1078">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117" name="Google Shape;2366;p41"/>
          <p:cNvGrpSpPr/>
          <p:nvPr/>
        </p:nvGrpSpPr>
        <p:grpSpPr>
          <a:xfrm>
            <a:off x="7316280" y="3464280"/>
            <a:ext cx="1010520" cy="1037880"/>
            <a:chOff x="7316280" y="3464280"/>
            <a:chExt cx="1010520" cy="1037880"/>
          </a:xfrm>
        </p:grpSpPr>
        <p:sp>
          <p:nvSpPr>
            <p:cNvPr id="2118" name="Google Shape;2367;p41"/>
            <p:cNvSpPr/>
            <p:nvPr/>
          </p:nvSpPr>
          <p:spPr>
            <a:xfrm>
              <a:off x="7336080" y="3464280"/>
              <a:ext cx="971280" cy="1037880"/>
            </a:xfrm>
            <a:custGeom>
              <a:avLst/>
              <a:gdLst>
                <a:gd name="textAreaLeft" fmla="*/ 0 w 971280"/>
                <a:gd name="textAreaRight" fmla="*/ 971640 w 971280"/>
                <a:gd name="textAreaTop" fmla="*/ 0 h 1037880"/>
                <a:gd name="textAreaBottom" fmla="*/ 1038240 h 103788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9" name="Google Shape;2368;p41"/>
            <p:cNvSpPr/>
            <p:nvPr/>
          </p:nvSpPr>
          <p:spPr>
            <a:xfrm>
              <a:off x="7447680" y="3513240"/>
              <a:ext cx="580680" cy="767520"/>
            </a:xfrm>
            <a:custGeom>
              <a:avLst/>
              <a:gdLst>
                <a:gd name="textAreaLeft" fmla="*/ 0 w 580680"/>
                <a:gd name="textAreaRight" fmla="*/ 581040 w 580680"/>
                <a:gd name="textAreaTop" fmla="*/ 0 h 767520"/>
                <a:gd name="textAreaBottom" fmla="*/ 767880 h 76752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0" name="Google Shape;2369;p41"/>
            <p:cNvSpPr/>
            <p:nvPr/>
          </p:nvSpPr>
          <p:spPr>
            <a:xfrm>
              <a:off x="7447680" y="3629880"/>
              <a:ext cx="509400" cy="650880"/>
            </a:xfrm>
            <a:custGeom>
              <a:avLst/>
              <a:gdLst>
                <a:gd name="textAreaLeft" fmla="*/ 0 w 509400"/>
                <a:gd name="textAreaRight" fmla="*/ 509760 w 509400"/>
                <a:gd name="textAreaTop" fmla="*/ 0 h 650880"/>
                <a:gd name="textAreaBottom" fmla="*/ 651240 h 65088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1" name="Google Shape;2370;p41"/>
            <p:cNvSpPr/>
            <p:nvPr/>
          </p:nvSpPr>
          <p:spPr>
            <a:xfrm>
              <a:off x="7761600" y="3811680"/>
              <a:ext cx="75960" cy="66960"/>
            </a:xfrm>
            <a:custGeom>
              <a:avLst/>
              <a:gdLst>
                <a:gd name="textAreaLeft" fmla="*/ 0 w 75960"/>
                <a:gd name="textAreaRight" fmla="*/ 76320 w 75960"/>
                <a:gd name="textAreaTop" fmla="*/ 0 h 66960"/>
                <a:gd name="textAreaBottom" fmla="*/ 67320 h 6696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480" bIns="33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2" name="Google Shape;2371;p41"/>
            <p:cNvSpPr/>
            <p:nvPr/>
          </p:nvSpPr>
          <p:spPr>
            <a:xfrm>
              <a:off x="8167680" y="3940560"/>
              <a:ext cx="159120" cy="371880"/>
            </a:xfrm>
            <a:custGeom>
              <a:avLst/>
              <a:gdLst>
                <a:gd name="textAreaLeft" fmla="*/ 0 w 159120"/>
                <a:gd name="textAreaRight" fmla="*/ 159480 w 159120"/>
                <a:gd name="textAreaTop" fmla="*/ 0 h 371880"/>
                <a:gd name="textAreaBottom" fmla="*/ 372240 h 37188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3" name="Google Shape;2372;p41"/>
            <p:cNvSpPr/>
            <p:nvPr/>
          </p:nvSpPr>
          <p:spPr>
            <a:xfrm>
              <a:off x="7612920" y="3948840"/>
              <a:ext cx="167400" cy="209160"/>
            </a:xfrm>
            <a:custGeom>
              <a:avLst/>
              <a:gdLst>
                <a:gd name="textAreaLeft" fmla="*/ 0 w 167400"/>
                <a:gd name="textAreaRight" fmla="*/ 167760 w 167400"/>
                <a:gd name="textAreaTop" fmla="*/ 0 h 209160"/>
                <a:gd name="textAreaBottom" fmla="*/ 209520 h 20916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4" name="Google Shape;2373;p41"/>
            <p:cNvSpPr/>
            <p:nvPr/>
          </p:nvSpPr>
          <p:spPr>
            <a:xfrm>
              <a:off x="7905240" y="3998520"/>
              <a:ext cx="129600" cy="297360"/>
            </a:xfrm>
            <a:custGeom>
              <a:avLst/>
              <a:gdLst>
                <a:gd name="textAreaLeft" fmla="*/ 0 w 129600"/>
                <a:gd name="textAreaRight" fmla="*/ 129960 w 129600"/>
                <a:gd name="textAreaTop" fmla="*/ 0 h 297360"/>
                <a:gd name="textAreaBottom" fmla="*/ 297720 h 29736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5" name="Google Shape;2374;p41"/>
            <p:cNvSpPr/>
            <p:nvPr/>
          </p:nvSpPr>
          <p:spPr>
            <a:xfrm>
              <a:off x="7316280" y="3716640"/>
              <a:ext cx="155520" cy="288360"/>
            </a:xfrm>
            <a:custGeom>
              <a:avLst/>
              <a:gdLst>
                <a:gd name="textAreaLeft" fmla="*/ 0 w 155520"/>
                <a:gd name="textAreaRight" fmla="*/ 155880 w 155520"/>
                <a:gd name="textAreaTop" fmla="*/ 0 h 288360"/>
                <a:gd name="textAreaBottom" fmla="*/ 288720 h 28836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6" name="Google Shape;2375;p41"/>
            <p:cNvSpPr/>
            <p:nvPr/>
          </p:nvSpPr>
          <p:spPr>
            <a:xfrm>
              <a:off x="7611120" y="4164840"/>
              <a:ext cx="68040" cy="145080"/>
            </a:xfrm>
            <a:custGeom>
              <a:avLst/>
              <a:gdLst>
                <a:gd name="textAreaLeft" fmla="*/ 0 w 68040"/>
                <a:gd name="textAreaRight" fmla="*/ 68400 w 68040"/>
                <a:gd name="textAreaTop" fmla="*/ 0 h 145080"/>
                <a:gd name="textAreaBottom" fmla="*/ 145440 h 14508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720" bIns="72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7" name="Google Shape;2376;p41"/>
            <p:cNvSpPr/>
            <p:nvPr/>
          </p:nvSpPr>
          <p:spPr>
            <a:xfrm>
              <a:off x="7912440" y="3591000"/>
              <a:ext cx="80640" cy="90720"/>
            </a:xfrm>
            <a:custGeom>
              <a:avLst/>
              <a:gdLst>
                <a:gd name="textAreaLeft" fmla="*/ 0 w 80640"/>
                <a:gd name="textAreaRight" fmla="*/ 81000 w 80640"/>
                <a:gd name="textAreaTop" fmla="*/ 0 h 90720"/>
                <a:gd name="textAreaBottom" fmla="*/ 91080 h 9072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8" name="Google Shape;2377;p41"/>
            <p:cNvSpPr/>
            <p:nvPr/>
          </p:nvSpPr>
          <p:spPr>
            <a:xfrm>
              <a:off x="7692480" y="3546360"/>
              <a:ext cx="81360" cy="92160"/>
            </a:xfrm>
            <a:custGeom>
              <a:avLst/>
              <a:gdLst>
                <a:gd name="textAreaLeft" fmla="*/ 0 w 81360"/>
                <a:gd name="textAreaRight" fmla="*/ 81720 w 81360"/>
                <a:gd name="textAreaTop" fmla="*/ 0 h 92160"/>
                <a:gd name="textAreaBottom" fmla="*/ 92520 h 9216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6080" bIns="46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29" name="Google Shape;2378;p41"/>
          <p:cNvSpPr/>
          <p:nvPr/>
        </p:nvSpPr>
        <p:spPr>
          <a:xfrm>
            <a:off x="3943800" y="4048200"/>
            <a:ext cx="1167480" cy="453600"/>
          </a:xfrm>
          <a:custGeom>
            <a:avLst/>
            <a:gdLst>
              <a:gd name="textAreaLeft" fmla="*/ 0 w 1167480"/>
              <a:gd name="textAreaRight" fmla="*/ 1167840 w 1167480"/>
              <a:gd name="textAreaTop" fmla="*/ 0 h 453600"/>
              <a:gd name="textAreaBottom" fmla="*/ 453960 h 45360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0" name="Google Shape;2379;p41"/>
          <p:cNvSpPr/>
          <p:nvPr/>
        </p:nvSpPr>
        <p:spPr>
          <a:xfrm>
            <a:off x="6891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1" name="Google Shape;2380;p41"/>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2" name="Google Shape;2381;p41"/>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3" name="Google Shape;2382;p41"/>
          <p:cNvSpPr/>
          <p:nvPr/>
        </p:nvSpPr>
        <p:spPr>
          <a:xfrm>
            <a:off x="6474960" y="830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FF209A3D-F989-B9AB-9ADC-56C517164093}"/>
              </a:ext>
            </a:extLst>
          </p:cNvPr>
          <p:cNvPicPr>
            <a:picLocks noChangeAspect="1"/>
          </p:cNvPicPr>
          <p:nvPr/>
        </p:nvPicPr>
        <p:blipFill>
          <a:blip r:embed="rId2"/>
          <a:stretch>
            <a:fillRect/>
          </a:stretch>
        </p:blipFill>
        <p:spPr>
          <a:xfrm>
            <a:off x="5148083" y="1302399"/>
            <a:ext cx="2495531" cy="2783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 name="PlaceHolder 1"/>
          <p:cNvSpPr>
            <a:spLocks noGrp="1"/>
          </p:cNvSpPr>
          <p:nvPr>
            <p:ph type="title"/>
          </p:nvPr>
        </p:nvSpPr>
        <p:spPr>
          <a:xfrm>
            <a:off x="789840" y="539166"/>
            <a:ext cx="3933360" cy="1761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1" strike="noStrike" spc="-1" dirty="0">
                <a:solidFill>
                  <a:schemeClr val="dk1"/>
                </a:solidFill>
                <a:latin typeface="Varela Round"/>
                <a:ea typeface="Varela Round"/>
              </a:rPr>
              <a:t>Importance of Early Detection</a:t>
            </a:r>
            <a:endParaRPr lang="fr-FR" sz="3500" b="0" strike="noStrike" spc="-1" dirty="0">
              <a:solidFill>
                <a:schemeClr val="dk1"/>
              </a:solidFill>
              <a:latin typeface="Arial"/>
            </a:endParaRPr>
          </a:p>
        </p:txBody>
      </p:sp>
      <p:sp>
        <p:nvSpPr>
          <p:cNvPr id="2136" name="PlaceHolder 2"/>
          <p:cNvSpPr>
            <a:spLocks noGrp="1"/>
          </p:cNvSpPr>
          <p:nvPr>
            <p:ph type="subTitle"/>
          </p:nvPr>
        </p:nvSpPr>
        <p:spPr>
          <a:xfrm>
            <a:off x="1015976" y="1885166"/>
            <a:ext cx="2873356" cy="2486418"/>
          </a:xfrm>
          <a:prstGeom prst="rect">
            <a:avLst/>
          </a:prstGeom>
          <a:noFill/>
          <a:ln w="0">
            <a:noFill/>
          </a:ln>
        </p:spPr>
        <p:txBody>
          <a:bodyPr lIns="91440" tIns="91440" rIns="91440" bIns="91440" anchor="t">
            <a:normAutofit fontScale="95696" lnSpcReduction="10000"/>
          </a:bodyPr>
          <a:lstStyle/>
          <a:p>
            <a:pPr indent="0">
              <a:lnSpc>
                <a:spcPct val="100000"/>
              </a:lnSpc>
              <a:buNone/>
              <a:tabLst>
                <a:tab pos="0" algn="l"/>
              </a:tabLst>
            </a:pPr>
            <a:r>
              <a:rPr lang="en" sz="1400" b="0" strike="noStrike" spc="-1" dirty="0">
                <a:solidFill>
                  <a:schemeClr val="dk1"/>
                </a:solidFill>
                <a:latin typeface="Segoe Print" panose="02000600000000000000" pitchFamily="2" charset="0"/>
                <a:ea typeface="Varela Round"/>
              </a:rPr>
              <a:t>Early detection of diseases significantly improves treatment outcomes and can reduce healthcare costs. Predicting diseases based on symptoms allows for timely interventions, healthcare professionals can manage conditions proactively, preventing complications and enhancing patient quality of life.</a:t>
            </a:r>
            <a:endParaRPr lang="en-US" sz="1400" b="0" strike="noStrike" spc="-1" dirty="0">
              <a:solidFill>
                <a:srgbClr val="000000"/>
              </a:solidFill>
              <a:latin typeface="Segoe Print" panose="02000600000000000000" pitchFamily="2" charset="0"/>
            </a:endParaRPr>
          </a:p>
        </p:txBody>
      </p:sp>
      <p:sp>
        <p:nvSpPr>
          <p:cNvPr id="2137" name="Google Shape;2707;p50"/>
          <p:cNvSpPr/>
          <p:nvPr/>
        </p:nvSpPr>
        <p:spPr>
          <a:xfrm flipH="1">
            <a:off x="5096520" y="4262040"/>
            <a:ext cx="207000" cy="186480"/>
          </a:xfrm>
          <a:custGeom>
            <a:avLst/>
            <a:gdLst>
              <a:gd name="textAreaLeft" fmla="*/ -360 w 207000"/>
              <a:gd name="textAreaRight" fmla="*/ 20700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8" name="Google Shape;2708;p50"/>
          <p:cNvSpPr/>
          <p:nvPr/>
        </p:nvSpPr>
        <p:spPr>
          <a:xfrm flipH="1">
            <a:off x="4651920" y="3896280"/>
            <a:ext cx="207000" cy="186480"/>
          </a:xfrm>
          <a:custGeom>
            <a:avLst/>
            <a:gdLst>
              <a:gd name="textAreaLeft" fmla="*/ -360 w 207000"/>
              <a:gd name="textAreaRight" fmla="*/ 20700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9" name="Google Shape;2709;p50"/>
          <p:cNvSpPr/>
          <p:nvPr/>
        </p:nvSpPr>
        <p:spPr>
          <a:xfrm>
            <a:off x="6989400" y="83376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0" name="Google Shape;2710;p50"/>
          <p:cNvSpPr/>
          <p:nvPr/>
        </p:nvSpPr>
        <p:spPr>
          <a:xfrm>
            <a:off x="8147160" y="6919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050" name="Picture 2" descr="Importance Of Early Detection And Treatment - FasterCapital">
            <a:extLst>
              <a:ext uri="{FF2B5EF4-FFF2-40B4-BE49-F238E27FC236}">
                <a16:creationId xmlns:a16="http://schemas.microsoft.com/office/drawing/2014/main" id="{36EA8481-DB66-B508-5A7C-47FB03FE2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109" y="1835063"/>
            <a:ext cx="3259051" cy="232838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 name="PlaceHolder 1"/>
          <p:cNvSpPr>
            <a:spLocks noGrp="1"/>
          </p:cNvSpPr>
          <p:nvPr>
            <p:ph type="title"/>
          </p:nvPr>
        </p:nvSpPr>
        <p:spPr>
          <a:xfrm>
            <a:off x="1222020" y="757975"/>
            <a:ext cx="5210095" cy="822353"/>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500" b="1" strike="noStrike" spc="-1" dirty="0">
                <a:solidFill>
                  <a:schemeClr val="dk1"/>
                </a:solidFill>
                <a:highlight>
                  <a:srgbClr val="D5D9EE"/>
                </a:highlight>
                <a:latin typeface="Varela Round"/>
                <a:ea typeface="Varela Round"/>
              </a:rPr>
              <a:t>Challenges in Symptom-Based Prediction</a:t>
            </a:r>
            <a:endParaRPr lang="fr-FR" sz="3500" b="0" strike="noStrike" spc="-1" dirty="0">
              <a:solidFill>
                <a:schemeClr val="dk1"/>
              </a:solidFill>
              <a:latin typeface="Arial"/>
            </a:endParaRPr>
          </a:p>
        </p:txBody>
      </p:sp>
      <p:sp>
        <p:nvSpPr>
          <p:cNvPr id="2142" name="PlaceHolder 2"/>
          <p:cNvSpPr>
            <a:spLocks noGrp="1"/>
          </p:cNvSpPr>
          <p:nvPr>
            <p:ph type="subTitle"/>
          </p:nvPr>
        </p:nvSpPr>
        <p:spPr>
          <a:xfrm>
            <a:off x="1028879" y="1883824"/>
            <a:ext cx="4366678" cy="2338616"/>
          </a:xfrm>
          <a:prstGeom prst="rect">
            <a:avLst/>
          </a:prstGeom>
          <a:noFill/>
          <a:ln w="0">
            <a:noFill/>
          </a:ln>
        </p:spPr>
        <p:txBody>
          <a:bodyPr lIns="91440" tIns="91440" rIns="91440" bIns="91440" anchor="t">
            <a:normAutofit fontScale="97483" lnSpcReduction="10000"/>
          </a:bodyPr>
          <a:lstStyle/>
          <a:p>
            <a:pPr>
              <a:buNone/>
            </a:pPr>
            <a:r>
              <a:rPr lang="en-US" sz="1050" dirty="0">
                <a:latin typeface="Segoe Print" panose="02000600000000000000" pitchFamily="2" charset="0"/>
              </a:rPr>
              <a:t>While developing the system, the following challenges were encountered:</a:t>
            </a:r>
          </a:p>
          <a:p>
            <a:pPr>
              <a:buFont typeface="Arial" panose="020B0604020202020204" pitchFamily="34" charset="0"/>
              <a:buChar char="•"/>
            </a:pPr>
            <a:r>
              <a:rPr lang="en-US" sz="1050" b="1" dirty="0">
                <a:latin typeface="Segoe Print" panose="02000600000000000000" pitchFamily="2" charset="0"/>
              </a:rPr>
              <a:t>Limited symptom input</a:t>
            </a:r>
            <a:r>
              <a:rPr lang="en-US" sz="1050" dirty="0">
                <a:latin typeface="Segoe Print" panose="02000600000000000000" pitchFamily="2" charset="0"/>
              </a:rPr>
              <a:t>: Predictions may lack accuracy with too few symptoms.</a:t>
            </a:r>
          </a:p>
          <a:p>
            <a:pPr>
              <a:buFont typeface="Arial" panose="020B0604020202020204" pitchFamily="34" charset="0"/>
              <a:buChar char="•"/>
            </a:pPr>
            <a:r>
              <a:rPr lang="en-US" sz="1050" b="1" dirty="0">
                <a:latin typeface="Segoe Print" panose="02000600000000000000" pitchFamily="2" charset="0"/>
              </a:rPr>
              <a:t>Overlapping symptoms</a:t>
            </a:r>
            <a:r>
              <a:rPr lang="en-US" sz="1050" dirty="0">
                <a:latin typeface="Segoe Print" panose="02000600000000000000" pitchFamily="2" charset="0"/>
              </a:rPr>
              <a:t>: Many diseases share similar signs, causing confusion.</a:t>
            </a:r>
          </a:p>
          <a:p>
            <a:pPr>
              <a:buFont typeface="Arial" panose="020B0604020202020204" pitchFamily="34" charset="0"/>
              <a:buChar char="•"/>
            </a:pPr>
            <a:r>
              <a:rPr lang="en-US" sz="1050" b="1" dirty="0">
                <a:latin typeface="Segoe Print" panose="02000600000000000000" pitchFamily="2" charset="0"/>
              </a:rPr>
              <a:t>Data dependency</a:t>
            </a:r>
            <a:r>
              <a:rPr lang="en-US" sz="1050" dirty="0">
                <a:latin typeface="Segoe Print" panose="02000600000000000000" pitchFamily="2" charset="0"/>
              </a:rPr>
              <a:t>: Quality and completeness of data strongly impact results.</a:t>
            </a:r>
          </a:p>
          <a:p>
            <a:pPr>
              <a:buFont typeface="Arial" panose="020B0604020202020204" pitchFamily="34" charset="0"/>
              <a:buChar char="•"/>
            </a:pPr>
            <a:r>
              <a:rPr lang="en-US" sz="1050" b="1" dirty="0">
                <a:latin typeface="Segoe Print" panose="02000600000000000000" pitchFamily="2" charset="0"/>
              </a:rPr>
              <a:t>Scalability</a:t>
            </a:r>
            <a:r>
              <a:rPr lang="en-US" sz="1050" dirty="0">
                <a:latin typeface="Segoe Print" panose="02000600000000000000" pitchFamily="2" charset="0"/>
              </a:rPr>
              <a:t>: The desktop-based GUI may not be suitable for large-scale or mobile deployment.</a:t>
            </a:r>
          </a:p>
          <a:p>
            <a:pPr>
              <a:buFont typeface="Arial" panose="020B0604020202020204" pitchFamily="34" charset="0"/>
              <a:buChar char="•"/>
            </a:pPr>
            <a:r>
              <a:rPr lang="en-US" sz="1050" b="1" dirty="0">
                <a:latin typeface="Segoe Print" panose="02000600000000000000" pitchFamily="2" charset="0"/>
              </a:rPr>
              <a:t>Interpretability</a:t>
            </a:r>
            <a:r>
              <a:rPr lang="en-US" sz="1050" dirty="0">
                <a:latin typeface="Segoe Print" panose="02000600000000000000" pitchFamily="2" charset="0"/>
              </a:rPr>
              <a:t>: Users might not fully understand the technical predictions.</a:t>
            </a:r>
          </a:p>
          <a:p>
            <a:pPr indent="0">
              <a:lnSpc>
                <a:spcPct val="100000"/>
              </a:lnSpc>
              <a:buNone/>
              <a:tabLst>
                <a:tab pos="0" algn="l"/>
              </a:tabLst>
            </a:pPr>
            <a:endParaRPr lang="en-US" sz="1400" b="0" strike="noStrike" spc="-1" dirty="0">
              <a:solidFill>
                <a:srgbClr val="000000"/>
              </a:solidFill>
              <a:latin typeface="OpenSymbol"/>
            </a:endParaRPr>
          </a:p>
        </p:txBody>
      </p:sp>
      <p:grpSp>
        <p:nvGrpSpPr>
          <p:cNvPr id="2143" name="Google Shape;2227;p38"/>
          <p:cNvGrpSpPr/>
          <p:nvPr/>
        </p:nvGrpSpPr>
        <p:grpSpPr>
          <a:xfrm>
            <a:off x="5812200" y="1029240"/>
            <a:ext cx="2321640" cy="2492280"/>
            <a:chOff x="5812200" y="1029240"/>
            <a:chExt cx="2321640" cy="2492280"/>
          </a:xfrm>
        </p:grpSpPr>
        <p:sp>
          <p:nvSpPr>
            <p:cNvPr id="2144" name="Google Shape;2228;p38"/>
            <p:cNvSpPr/>
            <p:nvPr/>
          </p:nvSpPr>
          <p:spPr>
            <a:xfrm rot="8962200" flipV="1">
              <a:off x="6216120" y="1274760"/>
              <a:ext cx="1513440" cy="2000160"/>
            </a:xfrm>
            <a:custGeom>
              <a:avLst/>
              <a:gdLst>
                <a:gd name="textAreaLeft" fmla="*/ 0 w 1513440"/>
                <a:gd name="textAreaRight" fmla="*/ 1513800 w 1513440"/>
                <a:gd name="textAreaTop" fmla="*/ 360 h 2000160"/>
                <a:gd name="textAreaBottom" fmla="*/ 2000880 h 200016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5" name="Google Shape;2229;p38"/>
            <p:cNvSpPr/>
            <p:nvPr/>
          </p:nvSpPr>
          <p:spPr>
            <a:xfrm rot="8962200" flipV="1">
              <a:off x="6218640" y="1293840"/>
              <a:ext cx="1449720" cy="1963800"/>
            </a:xfrm>
            <a:custGeom>
              <a:avLst/>
              <a:gdLst>
                <a:gd name="textAreaLeft" fmla="*/ 0 w 1449720"/>
                <a:gd name="textAreaRight" fmla="*/ 1450080 w 1449720"/>
                <a:gd name="textAreaTop" fmla="*/ -360 h 1963800"/>
                <a:gd name="textAreaBottom" fmla="*/ 1963800 h 196380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6" name="Google Shape;2230;p38"/>
            <p:cNvSpPr/>
            <p:nvPr/>
          </p:nvSpPr>
          <p:spPr>
            <a:xfrm rot="8962200" flipV="1">
              <a:off x="7715520" y="2526840"/>
              <a:ext cx="356760" cy="337320"/>
            </a:xfrm>
            <a:custGeom>
              <a:avLst/>
              <a:gdLst>
                <a:gd name="textAreaLeft" fmla="*/ 0 w 356760"/>
                <a:gd name="textAreaRight" fmla="*/ 357120 w 356760"/>
                <a:gd name="textAreaTop" fmla="*/ -360 h 337320"/>
                <a:gd name="textAreaBottom" fmla="*/ 337320 h 3373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7" name="Google Shape;2231;p38"/>
            <p:cNvSpPr/>
            <p:nvPr/>
          </p:nvSpPr>
          <p:spPr>
            <a:xfrm rot="8962200" flipV="1">
              <a:off x="7540920" y="2448000"/>
              <a:ext cx="372240" cy="346680"/>
            </a:xfrm>
            <a:custGeom>
              <a:avLst/>
              <a:gdLst>
                <a:gd name="textAreaLeft" fmla="*/ 0 w 372240"/>
                <a:gd name="textAreaRight" fmla="*/ 372600 w 372240"/>
                <a:gd name="textAreaTop" fmla="*/ -360 h 346680"/>
                <a:gd name="textAreaBottom" fmla="*/ 346680 h 34668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8" name="Google Shape;2232;p38"/>
            <p:cNvSpPr/>
            <p:nvPr/>
          </p:nvSpPr>
          <p:spPr>
            <a:xfrm rot="8962200" flipV="1">
              <a:off x="7572600" y="2490120"/>
              <a:ext cx="311760" cy="262440"/>
            </a:xfrm>
            <a:custGeom>
              <a:avLst/>
              <a:gdLst>
                <a:gd name="textAreaLeft" fmla="*/ 0 w 311760"/>
                <a:gd name="textAreaRight" fmla="*/ 312120 w 311760"/>
                <a:gd name="textAreaTop" fmla="*/ -360 h 262440"/>
                <a:gd name="textAreaBottom" fmla="*/ 262440 h 26244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9" name="Google Shape;2233;p38"/>
            <p:cNvSpPr/>
            <p:nvPr/>
          </p:nvSpPr>
          <p:spPr>
            <a:xfrm rot="8962200" flipV="1">
              <a:off x="5868000" y="1712160"/>
              <a:ext cx="267120" cy="291960"/>
            </a:xfrm>
            <a:custGeom>
              <a:avLst/>
              <a:gdLst>
                <a:gd name="textAreaLeft" fmla="*/ 0 w 267120"/>
                <a:gd name="textAreaRight" fmla="*/ 267480 w 267120"/>
                <a:gd name="textAreaTop" fmla="*/ -360 h 291960"/>
                <a:gd name="textAreaBottom" fmla="*/ 291960 h 29196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0" name="Google Shape;2234;p38"/>
            <p:cNvSpPr/>
            <p:nvPr/>
          </p:nvSpPr>
          <p:spPr>
            <a:xfrm rot="8962200" flipV="1">
              <a:off x="5826960" y="1773720"/>
              <a:ext cx="81360" cy="81360"/>
            </a:xfrm>
            <a:custGeom>
              <a:avLst/>
              <a:gdLst>
                <a:gd name="textAreaLeft" fmla="*/ 0 w 81360"/>
                <a:gd name="textAreaRight" fmla="*/ 81720 w 81360"/>
                <a:gd name="textAreaTop" fmla="*/ 360 h 81360"/>
                <a:gd name="textAreaBottom" fmla="*/ 82080 h 8136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1" name="Google Shape;2235;p38"/>
            <p:cNvSpPr/>
            <p:nvPr/>
          </p:nvSpPr>
          <p:spPr>
            <a:xfrm rot="8962200" flipV="1">
              <a:off x="7548480" y="2563920"/>
              <a:ext cx="406800" cy="412920"/>
            </a:xfrm>
            <a:custGeom>
              <a:avLst/>
              <a:gdLst>
                <a:gd name="textAreaLeft" fmla="*/ 0 w 406800"/>
                <a:gd name="textAreaRight" fmla="*/ 407160 w 406800"/>
                <a:gd name="textAreaTop" fmla="*/ -360 h 412920"/>
                <a:gd name="textAreaBottom" fmla="*/ 412920 h 41292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2" name="Google Shape;2236;p38"/>
            <p:cNvSpPr/>
            <p:nvPr/>
          </p:nvSpPr>
          <p:spPr>
            <a:xfrm rot="8962200" flipV="1">
              <a:off x="7435800" y="2257920"/>
              <a:ext cx="176400" cy="200160"/>
            </a:xfrm>
            <a:custGeom>
              <a:avLst/>
              <a:gdLst>
                <a:gd name="textAreaLeft" fmla="*/ 0 w 176400"/>
                <a:gd name="textAreaRight" fmla="*/ 176760 w 176400"/>
                <a:gd name="textAreaTop" fmla="*/ 360 h 200160"/>
                <a:gd name="textAreaBottom" fmla="*/ 200880 h 20016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3" name="Google Shape;2237;p38"/>
            <p:cNvSpPr/>
            <p:nvPr/>
          </p:nvSpPr>
          <p:spPr>
            <a:xfrm rot="8962200" flipV="1">
              <a:off x="6021000" y="1928160"/>
              <a:ext cx="271440" cy="355680"/>
            </a:xfrm>
            <a:custGeom>
              <a:avLst/>
              <a:gdLst>
                <a:gd name="textAreaLeft" fmla="*/ 0 w 271440"/>
                <a:gd name="textAreaRight" fmla="*/ 271800 w 271440"/>
                <a:gd name="textAreaTop" fmla="*/ 360 h 355680"/>
                <a:gd name="textAreaBottom" fmla="*/ 356400 h 35568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4" name="Google Shape;2238;p38"/>
            <p:cNvSpPr/>
            <p:nvPr/>
          </p:nvSpPr>
          <p:spPr>
            <a:xfrm rot="8962200" flipV="1">
              <a:off x="6783120" y="2211840"/>
              <a:ext cx="180000" cy="218520"/>
            </a:xfrm>
            <a:custGeom>
              <a:avLst/>
              <a:gdLst>
                <a:gd name="textAreaLeft" fmla="*/ 0 w 180000"/>
                <a:gd name="textAreaRight" fmla="*/ 180360 w 180000"/>
                <a:gd name="textAreaTop" fmla="*/ -360 h 218520"/>
                <a:gd name="textAreaBottom" fmla="*/ 218520 h 2185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5" name="Google Shape;2239;p38"/>
            <p:cNvSpPr/>
            <p:nvPr/>
          </p:nvSpPr>
          <p:spPr>
            <a:xfrm rot="8962200" flipV="1">
              <a:off x="7054560" y="2376000"/>
              <a:ext cx="72360" cy="82080"/>
            </a:xfrm>
            <a:custGeom>
              <a:avLst/>
              <a:gdLst>
                <a:gd name="textAreaLeft" fmla="*/ 0 w 72360"/>
                <a:gd name="textAreaRight" fmla="*/ 72720 w 72360"/>
                <a:gd name="textAreaTop" fmla="*/ 360 h 82080"/>
                <a:gd name="textAreaBottom" fmla="*/ 82800 h 8208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1040" bIns="41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6" name="Google Shape;2240;p38"/>
            <p:cNvSpPr/>
            <p:nvPr/>
          </p:nvSpPr>
          <p:spPr>
            <a:xfrm rot="8962200" flipV="1">
              <a:off x="7833600" y="2503800"/>
              <a:ext cx="77040" cy="73080"/>
            </a:xfrm>
            <a:custGeom>
              <a:avLst/>
              <a:gdLst>
                <a:gd name="textAreaLeft" fmla="*/ 0 w 77040"/>
                <a:gd name="textAreaRight" fmla="*/ 77400 w 77040"/>
                <a:gd name="textAreaTop" fmla="*/ -360 h 73080"/>
                <a:gd name="textAreaBottom" fmla="*/ 73080 h 7308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6720" bIns="36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7" name="Google Shape;2241;p38"/>
            <p:cNvSpPr/>
            <p:nvPr/>
          </p:nvSpPr>
          <p:spPr>
            <a:xfrm rot="8962200" flipV="1">
              <a:off x="5997960" y="1703880"/>
              <a:ext cx="183240" cy="145800"/>
            </a:xfrm>
            <a:custGeom>
              <a:avLst/>
              <a:gdLst>
                <a:gd name="textAreaLeft" fmla="*/ 0 w 183240"/>
                <a:gd name="textAreaRight" fmla="*/ 183600 w 183240"/>
                <a:gd name="textAreaTop" fmla="*/ -360 h 145800"/>
                <a:gd name="textAreaBottom" fmla="*/ 145800 h 14580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58" name="Google Shape;2242;p38"/>
          <p:cNvSpPr/>
          <p:nvPr/>
        </p:nvSpPr>
        <p:spPr>
          <a:xfrm rot="144600">
            <a:off x="3913560" y="1503000"/>
            <a:ext cx="1770480" cy="1489680"/>
          </a:xfrm>
          <a:custGeom>
            <a:avLst/>
            <a:gdLst>
              <a:gd name="textAreaLeft" fmla="*/ 0 w 1770480"/>
              <a:gd name="textAreaRight" fmla="*/ 1770840 w 1770480"/>
              <a:gd name="textAreaTop" fmla="*/ 0 h 1489680"/>
              <a:gd name="textAreaBottom" fmla="*/ 1490040 h 1489680"/>
            </a:gdLst>
            <a:ahLst/>
            <a:cxnLst/>
            <a:rect l="textAreaLeft" t="textAreaTop" r="textAreaRight" b="textAreaBottom"/>
            <a:pathLst>
              <a:path w="23947" h="2015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9" name="Google Shape;2243;p38"/>
          <p:cNvSpPr/>
          <p:nvPr/>
        </p:nvSpPr>
        <p:spPr>
          <a:xfrm>
            <a:off x="5604480" y="2251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0" name="Google Shape;2244;p38"/>
          <p:cNvSpPr/>
          <p:nvPr/>
        </p:nvSpPr>
        <p:spPr>
          <a:xfrm>
            <a:off x="6868440" y="844920"/>
            <a:ext cx="1236600" cy="489240"/>
          </a:xfrm>
          <a:custGeom>
            <a:avLst/>
            <a:gdLst>
              <a:gd name="textAreaLeft" fmla="*/ 0 w 1236600"/>
              <a:gd name="textAreaRight" fmla="*/ 1236960 w 1236600"/>
              <a:gd name="textAreaTop" fmla="*/ 0 h 489240"/>
              <a:gd name="textAreaBottom" fmla="*/ 489600 h 48924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1" name="Google Shape;2245;p38"/>
          <p:cNvSpPr/>
          <p:nvPr/>
        </p:nvSpPr>
        <p:spPr>
          <a:xfrm>
            <a:off x="8016120" y="4222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2" name="Google Shape;2246;p38"/>
          <p:cNvSpPr/>
          <p:nvPr/>
        </p:nvSpPr>
        <p:spPr>
          <a:xfrm>
            <a:off x="1118520" y="127044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3" name="Google Shape;2247;p38"/>
          <p:cNvSpPr/>
          <p:nvPr/>
        </p:nvSpPr>
        <p:spPr>
          <a:xfrm>
            <a:off x="1507680" y="72216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4" name="Google Shape;2248;p38"/>
          <p:cNvSpPr/>
          <p:nvPr/>
        </p:nvSpPr>
        <p:spPr>
          <a:xfrm>
            <a:off x="8148600" y="58968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074" name="Picture 2" descr="Machine Learning Disease Prediction And Drug Recommendation | Udemy">
            <a:extLst>
              <a:ext uri="{FF2B5EF4-FFF2-40B4-BE49-F238E27FC236}">
                <a16:creationId xmlns:a16="http://schemas.microsoft.com/office/drawing/2014/main" id="{2DDD870A-14CF-2312-A88B-C099CFE591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156" y="2328176"/>
            <a:ext cx="2139501" cy="16843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 name="Google Shape;2253;p39"/>
          <p:cNvSpPr/>
          <p:nvPr/>
        </p:nvSpPr>
        <p:spPr>
          <a:xfrm>
            <a:off x="941179" y="336240"/>
            <a:ext cx="1245600" cy="1148040"/>
          </a:xfrm>
          <a:custGeom>
            <a:avLst/>
            <a:gdLst>
              <a:gd name="textAreaLeft" fmla="*/ 0 w 1245600"/>
              <a:gd name="textAreaRight" fmla="*/ 1245960 w 1245600"/>
              <a:gd name="textAreaTop" fmla="*/ 0 h 1148040"/>
              <a:gd name="textAreaBottom" fmla="*/ 1148400 h 1148040"/>
            </a:gdLst>
            <a:ahLst/>
            <a:cxnLst/>
            <a:rect l="textAreaLeft" t="textAreaTop" r="textAreaRight" b="textAreaBottom"/>
            <a:pathLst>
              <a:path w="21493" h="19814">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6" name="PlaceHolder 1"/>
          <p:cNvSpPr>
            <a:spLocks noGrp="1"/>
          </p:cNvSpPr>
          <p:nvPr>
            <p:ph type="title"/>
          </p:nvPr>
        </p:nvSpPr>
        <p:spPr>
          <a:xfrm>
            <a:off x="2036590" y="538200"/>
            <a:ext cx="4323960" cy="9140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4000" b="1" strike="noStrike" spc="-1" dirty="0">
                <a:solidFill>
                  <a:schemeClr val="accent1"/>
                </a:solidFill>
                <a:latin typeface="Varela Round"/>
                <a:ea typeface="Varela Round"/>
              </a:rPr>
              <a:t>Methodology</a:t>
            </a:r>
            <a:endParaRPr lang="fr-FR" sz="4000" b="0" strike="noStrike" spc="-1" dirty="0">
              <a:solidFill>
                <a:schemeClr val="dk1"/>
              </a:solidFill>
              <a:latin typeface="Arial"/>
            </a:endParaRPr>
          </a:p>
        </p:txBody>
      </p:sp>
      <p:sp>
        <p:nvSpPr>
          <p:cNvPr id="2167" name="PlaceHolder 2"/>
          <p:cNvSpPr>
            <a:spLocks noGrp="1"/>
          </p:cNvSpPr>
          <p:nvPr>
            <p:ph type="title"/>
          </p:nvPr>
        </p:nvSpPr>
        <p:spPr>
          <a:xfrm>
            <a:off x="963341" y="453240"/>
            <a:ext cx="1647360" cy="9140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6000" b="1" strike="noStrike" spc="-1" dirty="0">
                <a:solidFill>
                  <a:schemeClr val="dk1"/>
                </a:solidFill>
                <a:latin typeface="Varela Round"/>
                <a:ea typeface="Varela Round"/>
              </a:rPr>
              <a:t>02</a:t>
            </a:r>
            <a:endParaRPr lang="fr-FR" sz="6000" b="0" strike="noStrike" spc="-1" dirty="0">
              <a:solidFill>
                <a:schemeClr val="dk1"/>
              </a:solidFill>
              <a:latin typeface="Arial"/>
            </a:endParaRPr>
          </a:p>
        </p:txBody>
      </p:sp>
      <p:sp>
        <p:nvSpPr>
          <p:cNvPr id="2168" name="PlaceHolder 3"/>
          <p:cNvSpPr>
            <a:spLocks noGrp="1"/>
          </p:cNvSpPr>
          <p:nvPr>
            <p:ph type="subTitle"/>
          </p:nvPr>
        </p:nvSpPr>
        <p:spPr>
          <a:xfrm>
            <a:off x="1295280" y="1367280"/>
            <a:ext cx="5375880" cy="3238020"/>
          </a:xfrm>
          <a:prstGeom prst="rect">
            <a:avLst/>
          </a:prstGeom>
          <a:noFill/>
          <a:ln w="0">
            <a:noFill/>
          </a:ln>
        </p:spPr>
        <p:txBody>
          <a:bodyPr lIns="91440" tIns="91440" rIns="91440" bIns="91440" anchor="t">
            <a:normAutofit fontScale="95688"/>
          </a:bodyPr>
          <a:lstStyle/>
          <a:p>
            <a:pPr indent="0" algn="ctr">
              <a:buNone/>
            </a:pPr>
            <a:r>
              <a:rPr lang="en-US" sz="1300" dirty="0">
                <a:latin typeface="Segoe Print" panose="02000600000000000000" pitchFamily="2" charset="0"/>
              </a:rPr>
              <a:t>Our disease prediction system follows a structured machine learning workflow. The objective is to predict the most probable disease based on symptoms provided by a user. Here's a step-by-step breakdown:</a:t>
            </a:r>
          </a:p>
          <a:p>
            <a:pPr>
              <a:buNone/>
            </a:pPr>
            <a:r>
              <a:rPr lang="en-US" sz="1300" dirty="0">
                <a:latin typeface="Segoe Print" panose="02000600000000000000" pitchFamily="2" charset="0"/>
              </a:rPr>
              <a:t>The system uses four supervised machine learning algorithms:</a:t>
            </a:r>
          </a:p>
          <a:p>
            <a:pPr>
              <a:buFont typeface="+mj-lt"/>
              <a:buAutoNum type="arabicPeriod"/>
            </a:pPr>
            <a:r>
              <a:rPr lang="en-US" sz="1300" b="1" dirty="0">
                <a:latin typeface="Segoe Print" panose="02000600000000000000" pitchFamily="2" charset="0"/>
              </a:rPr>
              <a:t>Decision Tree</a:t>
            </a:r>
            <a:r>
              <a:rPr lang="en-US" sz="1300" dirty="0">
                <a:latin typeface="Segoe Print" panose="02000600000000000000" pitchFamily="2" charset="0"/>
              </a:rPr>
              <a:t> – builds a tree-like model of decisions.</a:t>
            </a:r>
          </a:p>
          <a:p>
            <a:pPr>
              <a:buFont typeface="+mj-lt"/>
              <a:buAutoNum type="arabicPeriod"/>
            </a:pPr>
            <a:r>
              <a:rPr lang="en-US" sz="1300" b="1" dirty="0">
                <a:latin typeface="Segoe Print" panose="02000600000000000000" pitchFamily="2" charset="0"/>
              </a:rPr>
              <a:t>Random Forest</a:t>
            </a:r>
            <a:r>
              <a:rPr lang="en-US" sz="1300" dirty="0">
                <a:latin typeface="Segoe Print" panose="02000600000000000000" pitchFamily="2" charset="0"/>
              </a:rPr>
              <a:t> – combines multiple decision trees to improve accuracy.</a:t>
            </a:r>
          </a:p>
          <a:p>
            <a:pPr>
              <a:buFont typeface="+mj-lt"/>
              <a:buAutoNum type="arabicPeriod"/>
            </a:pPr>
            <a:r>
              <a:rPr lang="en-US" sz="1300" b="1" dirty="0">
                <a:latin typeface="Segoe Print" panose="02000600000000000000" pitchFamily="2" charset="0"/>
              </a:rPr>
              <a:t>Naïve Bayes</a:t>
            </a:r>
            <a:r>
              <a:rPr lang="en-US" sz="1300" dirty="0">
                <a:latin typeface="Segoe Print" panose="02000600000000000000" pitchFamily="2" charset="0"/>
              </a:rPr>
              <a:t> – uses probabilistic methods based on Bayes' Theorem.</a:t>
            </a:r>
          </a:p>
          <a:p>
            <a:pPr>
              <a:buFont typeface="+mj-lt"/>
              <a:buAutoNum type="arabicPeriod"/>
            </a:pPr>
            <a:r>
              <a:rPr lang="en-US" sz="1300" b="1" dirty="0">
                <a:latin typeface="Segoe Print" panose="02000600000000000000" pitchFamily="2" charset="0"/>
              </a:rPr>
              <a:t>k-Nearest Neighbors (</a:t>
            </a:r>
            <a:r>
              <a:rPr lang="en-US" sz="1300" b="1" dirty="0" err="1">
                <a:latin typeface="Segoe Print" panose="02000600000000000000" pitchFamily="2" charset="0"/>
              </a:rPr>
              <a:t>kNN</a:t>
            </a:r>
            <a:r>
              <a:rPr lang="en-US" sz="1300" b="1" dirty="0">
                <a:latin typeface="Segoe Print" panose="02000600000000000000" pitchFamily="2" charset="0"/>
              </a:rPr>
              <a:t>)</a:t>
            </a:r>
            <a:r>
              <a:rPr lang="en-US" sz="1300" dirty="0">
                <a:latin typeface="Segoe Print" panose="02000600000000000000" pitchFamily="2" charset="0"/>
              </a:rPr>
              <a:t> – classifies based on proximity to known data.</a:t>
            </a:r>
          </a:p>
          <a:p>
            <a:pPr indent="0" algn="ctr">
              <a:buNone/>
            </a:pPr>
            <a:endParaRPr lang="en-US" sz="1600" b="0" strike="noStrike" spc="-1" dirty="0">
              <a:solidFill>
                <a:schemeClr val="dk1"/>
              </a:solidFill>
              <a:latin typeface="Varela Round"/>
              <a:ea typeface="Varela Round"/>
            </a:endParaRPr>
          </a:p>
        </p:txBody>
      </p:sp>
      <p:grpSp>
        <p:nvGrpSpPr>
          <p:cNvPr id="2169" name="Google Shape;2257;p39"/>
          <p:cNvGrpSpPr/>
          <p:nvPr/>
        </p:nvGrpSpPr>
        <p:grpSpPr>
          <a:xfrm>
            <a:off x="6344280" y="741600"/>
            <a:ext cx="2026440" cy="3557880"/>
            <a:chOff x="6086880" y="741600"/>
            <a:chExt cx="2026440" cy="3557880"/>
          </a:xfrm>
        </p:grpSpPr>
        <p:sp>
          <p:nvSpPr>
            <p:cNvPr id="2170" name="Google Shape;2258;p39"/>
            <p:cNvSpPr/>
            <p:nvPr/>
          </p:nvSpPr>
          <p:spPr>
            <a:xfrm>
              <a:off x="6146280" y="1560240"/>
              <a:ext cx="1911600" cy="2325960"/>
            </a:xfrm>
            <a:custGeom>
              <a:avLst/>
              <a:gdLst>
                <a:gd name="textAreaLeft" fmla="*/ 0 w 1911600"/>
                <a:gd name="textAreaRight" fmla="*/ 1911960 w 1911600"/>
                <a:gd name="textAreaTop" fmla="*/ 0 h 2325960"/>
                <a:gd name="textAreaBottom" fmla="*/ 2326320 h 2325960"/>
              </a:gdLst>
              <a:ahLst/>
              <a:cxnLst/>
              <a:rect l="textAreaLeft" t="textAreaTop" r="textAreaRight" b="textAreaBottom"/>
              <a:pathLst>
                <a:path w="8770" h="10671">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1" name="Google Shape;2259;p39"/>
            <p:cNvSpPr/>
            <p:nvPr/>
          </p:nvSpPr>
          <p:spPr>
            <a:xfrm>
              <a:off x="6837840" y="3861720"/>
              <a:ext cx="543240" cy="393480"/>
            </a:xfrm>
            <a:custGeom>
              <a:avLst/>
              <a:gdLst>
                <a:gd name="textAreaLeft" fmla="*/ 0 w 543240"/>
                <a:gd name="textAreaRight" fmla="*/ 543600 w 543240"/>
                <a:gd name="textAreaTop" fmla="*/ 0 h 393480"/>
                <a:gd name="textAreaBottom" fmla="*/ 393840 h 393480"/>
              </a:gdLst>
              <a:ahLst/>
              <a:cxnLst/>
              <a:rect l="textAreaLeft" t="textAreaTop" r="textAreaRight" b="textAreaBottom"/>
              <a:pathLst>
                <a:path w="2493" h="1806">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2" name="Google Shape;2260;p39"/>
            <p:cNvSpPr/>
            <p:nvPr/>
          </p:nvSpPr>
          <p:spPr>
            <a:xfrm>
              <a:off x="6937200" y="2291760"/>
              <a:ext cx="366840" cy="1661040"/>
            </a:xfrm>
            <a:custGeom>
              <a:avLst/>
              <a:gdLst>
                <a:gd name="textAreaLeft" fmla="*/ 0 w 366840"/>
                <a:gd name="textAreaRight" fmla="*/ 367200 w 366840"/>
                <a:gd name="textAreaTop" fmla="*/ 0 h 1661040"/>
                <a:gd name="textAreaBottom" fmla="*/ 1661400 h 1661040"/>
              </a:gdLst>
              <a:ahLst/>
              <a:cxnLst/>
              <a:rect l="textAreaLeft" t="textAreaTop" r="textAreaRight" b="textAreaBottom"/>
              <a:pathLst>
                <a:path w="1684" h="762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3" name="Google Shape;2261;p39"/>
            <p:cNvSpPr/>
            <p:nvPr/>
          </p:nvSpPr>
          <p:spPr>
            <a:xfrm>
              <a:off x="6709320" y="3540600"/>
              <a:ext cx="838440" cy="539280"/>
            </a:xfrm>
            <a:custGeom>
              <a:avLst/>
              <a:gdLst>
                <a:gd name="textAreaLeft" fmla="*/ 0 w 838440"/>
                <a:gd name="textAreaRight" fmla="*/ 838800 w 838440"/>
                <a:gd name="textAreaTop" fmla="*/ 0 h 539280"/>
                <a:gd name="textAreaBottom" fmla="*/ 539640 h 539280"/>
              </a:gdLst>
              <a:ahLst/>
              <a:cxnLst/>
              <a:rect l="textAreaLeft" t="textAreaTop" r="textAreaRight" b="textAreaBottom"/>
              <a:pathLst>
                <a:path w="3848" h="2475">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4" name="Google Shape;2262;p39"/>
            <p:cNvSpPr/>
            <p:nvPr/>
          </p:nvSpPr>
          <p:spPr>
            <a:xfrm>
              <a:off x="6709320" y="3693960"/>
              <a:ext cx="838440" cy="231120"/>
            </a:xfrm>
            <a:custGeom>
              <a:avLst/>
              <a:gdLst>
                <a:gd name="textAreaLeft" fmla="*/ 0 w 838440"/>
                <a:gd name="textAreaRight" fmla="*/ 838800 w 838440"/>
                <a:gd name="textAreaTop" fmla="*/ 0 h 231120"/>
                <a:gd name="textAreaBottom" fmla="*/ 231480 h 231120"/>
              </a:gdLst>
              <a:ahLst/>
              <a:cxnLst/>
              <a:rect l="textAreaLeft" t="textAreaTop" r="textAreaRight" b="textAreaBottom"/>
              <a:pathLst>
                <a:path w="3848" h="1061">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5" name="Google Shape;2263;p39"/>
            <p:cNvSpPr/>
            <p:nvPr/>
          </p:nvSpPr>
          <p:spPr>
            <a:xfrm>
              <a:off x="7578360" y="2486520"/>
              <a:ext cx="534960" cy="858960"/>
            </a:xfrm>
            <a:custGeom>
              <a:avLst/>
              <a:gdLst>
                <a:gd name="textAreaLeft" fmla="*/ 0 w 534960"/>
                <a:gd name="textAreaRight" fmla="*/ 535320 w 534960"/>
                <a:gd name="textAreaTop" fmla="*/ 0 h 858960"/>
                <a:gd name="textAreaBottom" fmla="*/ 859320 h 858960"/>
              </a:gdLst>
              <a:ahLst/>
              <a:cxnLst/>
              <a:rect l="textAreaLeft" t="textAreaTop" r="textAreaRight" b="textAreaBottom"/>
              <a:pathLst>
                <a:path w="2455" h="3942">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6" name="Google Shape;2264;p39"/>
            <p:cNvSpPr/>
            <p:nvPr/>
          </p:nvSpPr>
          <p:spPr>
            <a:xfrm>
              <a:off x="7698240" y="1720440"/>
              <a:ext cx="382680" cy="435240"/>
            </a:xfrm>
            <a:custGeom>
              <a:avLst/>
              <a:gdLst>
                <a:gd name="textAreaLeft" fmla="*/ 0 w 382680"/>
                <a:gd name="textAreaRight" fmla="*/ 383040 w 382680"/>
                <a:gd name="textAreaTop" fmla="*/ 0 h 435240"/>
                <a:gd name="textAreaBottom" fmla="*/ 435600 h 435240"/>
              </a:gdLst>
              <a:ahLst/>
              <a:cxnLst/>
              <a:rect l="textAreaLeft" t="textAreaTop" r="textAreaRight" b="textAreaBottom"/>
              <a:pathLst>
                <a:path w="1757" h="1998">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7" name="Google Shape;2265;p39"/>
            <p:cNvSpPr/>
            <p:nvPr/>
          </p:nvSpPr>
          <p:spPr>
            <a:xfrm>
              <a:off x="6086880" y="2412720"/>
              <a:ext cx="371520" cy="759240"/>
            </a:xfrm>
            <a:custGeom>
              <a:avLst/>
              <a:gdLst>
                <a:gd name="textAreaLeft" fmla="*/ 0 w 371520"/>
                <a:gd name="textAreaRight" fmla="*/ 371880 w 371520"/>
                <a:gd name="textAreaTop" fmla="*/ 0 h 759240"/>
                <a:gd name="textAreaBottom" fmla="*/ 759600 h 759240"/>
              </a:gdLst>
              <a:ahLst/>
              <a:cxnLst/>
              <a:rect l="textAreaLeft" t="textAreaTop" r="textAreaRight" b="textAreaBottom"/>
              <a:pathLst>
                <a:path w="1705" h="3484">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8" name="Google Shape;2266;p39"/>
            <p:cNvSpPr/>
            <p:nvPr/>
          </p:nvSpPr>
          <p:spPr>
            <a:xfrm>
              <a:off x="6864840" y="4115160"/>
              <a:ext cx="271800" cy="184320"/>
            </a:xfrm>
            <a:custGeom>
              <a:avLst/>
              <a:gdLst>
                <a:gd name="textAreaLeft" fmla="*/ 0 w 271800"/>
                <a:gd name="textAreaRight" fmla="*/ 272160 w 271800"/>
                <a:gd name="textAreaTop" fmla="*/ 0 h 184320"/>
                <a:gd name="textAreaBottom" fmla="*/ 184680 h 184320"/>
              </a:gdLst>
              <a:ahLst/>
              <a:cxnLst/>
              <a:rect l="textAreaLeft" t="textAreaTop" r="textAreaRight" b="textAreaBottom"/>
              <a:pathLst>
                <a:path w="1249" h="847">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9" name="Google Shape;2267;p39"/>
            <p:cNvSpPr/>
            <p:nvPr/>
          </p:nvSpPr>
          <p:spPr>
            <a:xfrm>
              <a:off x="7056360" y="741600"/>
              <a:ext cx="132120" cy="603720"/>
            </a:xfrm>
            <a:custGeom>
              <a:avLst/>
              <a:gdLst>
                <a:gd name="textAreaLeft" fmla="*/ 0 w 132120"/>
                <a:gd name="textAreaRight" fmla="*/ 132480 w 132120"/>
                <a:gd name="textAreaTop" fmla="*/ 0 h 603720"/>
                <a:gd name="textAreaBottom" fmla="*/ 604080 h 603720"/>
              </a:gdLst>
              <a:ahLst/>
              <a:cxnLst/>
              <a:rect l="textAreaLeft" t="textAreaTop" r="textAreaRight" b="textAreaBottom"/>
              <a:pathLst>
                <a:path w="608" h="277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0" name="Google Shape;2268;p39"/>
            <p:cNvSpPr/>
            <p:nvPr/>
          </p:nvSpPr>
          <p:spPr>
            <a:xfrm>
              <a:off x="6210360" y="1168920"/>
              <a:ext cx="328680" cy="305280"/>
            </a:xfrm>
            <a:custGeom>
              <a:avLst/>
              <a:gdLst>
                <a:gd name="textAreaLeft" fmla="*/ 0 w 328680"/>
                <a:gd name="textAreaRight" fmla="*/ 329040 w 328680"/>
                <a:gd name="textAreaTop" fmla="*/ 0 h 305280"/>
                <a:gd name="textAreaBottom" fmla="*/ 305640 h 305280"/>
              </a:gdLst>
              <a:ahLst/>
              <a:cxnLst/>
              <a:rect l="textAreaLeft" t="textAreaTop" r="textAreaRight" b="textAreaBottom"/>
              <a:pathLst>
                <a:path w="1509" h="1402">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1" name="Google Shape;2269;p39"/>
            <p:cNvSpPr/>
            <p:nvPr/>
          </p:nvSpPr>
          <p:spPr>
            <a:xfrm>
              <a:off x="7828560" y="1195200"/>
              <a:ext cx="256320" cy="280080"/>
            </a:xfrm>
            <a:custGeom>
              <a:avLst/>
              <a:gdLst>
                <a:gd name="textAreaLeft" fmla="*/ 0 w 256320"/>
                <a:gd name="textAreaRight" fmla="*/ 256680 w 256320"/>
                <a:gd name="textAreaTop" fmla="*/ 0 h 280080"/>
                <a:gd name="textAreaBottom" fmla="*/ 280440 h 280080"/>
              </a:gdLst>
              <a:ahLst/>
              <a:cxnLst/>
              <a:rect l="textAreaLeft" t="textAreaTop" r="textAreaRight" b="textAreaBottom"/>
              <a:pathLst>
                <a:path w="1178" h="1287">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82" name="Google Shape;2270;p39"/>
          <p:cNvSpPr/>
          <p:nvPr/>
        </p:nvSpPr>
        <p:spPr>
          <a:xfrm>
            <a:off x="5879520" y="16747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3" name="Google Shape;2271;p39"/>
          <p:cNvSpPr/>
          <p:nvPr/>
        </p:nvSpPr>
        <p:spPr>
          <a:xfrm>
            <a:off x="7405200" y="9637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4" name="Google Shape;2272;p39"/>
          <p:cNvSpPr/>
          <p:nvPr/>
        </p:nvSpPr>
        <p:spPr>
          <a:xfrm>
            <a:off x="8043840" y="3962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5" name="Google Shape;2273;p39"/>
          <p:cNvSpPr/>
          <p:nvPr/>
        </p:nvSpPr>
        <p:spPr>
          <a:xfrm>
            <a:off x="0" y="0"/>
            <a:ext cx="1190520" cy="333000"/>
          </a:xfrm>
          <a:custGeom>
            <a:avLst/>
            <a:gdLst>
              <a:gd name="textAreaLeft" fmla="*/ 0 w 1190520"/>
              <a:gd name="textAreaRight" fmla="*/ 1190880 w 1190520"/>
              <a:gd name="textAreaTop" fmla="*/ 0 h 333000"/>
              <a:gd name="textAreaBottom" fmla="*/ 333360 h 333000"/>
            </a:gdLst>
            <a:ahLst/>
            <a:cxnLst/>
            <a:rect l="textAreaLeft" t="textAreaTop" r="textAreaRight" b="textAreaBottom"/>
            <a:pathLst>
              <a:path w="13056" h="3654">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 name="PlaceHolder 2"/>
          <p:cNvSpPr>
            <a:spLocks noGrp="1"/>
          </p:cNvSpPr>
          <p:nvPr>
            <p:ph type="subTitle"/>
          </p:nvPr>
        </p:nvSpPr>
        <p:spPr>
          <a:xfrm>
            <a:off x="1045046" y="1372016"/>
            <a:ext cx="3269188" cy="2803111"/>
          </a:xfrm>
          <a:prstGeom prst="rect">
            <a:avLst/>
          </a:prstGeom>
          <a:noFill/>
          <a:ln w="0">
            <a:noFill/>
          </a:ln>
        </p:spPr>
        <p:txBody>
          <a:bodyPr lIns="91440" tIns="91440" rIns="91440" bIns="91440" anchor="t">
            <a:noAutofit/>
          </a:bodyPr>
          <a:lstStyle/>
          <a:p>
            <a:pPr>
              <a:buNone/>
            </a:pPr>
            <a:r>
              <a:rPr lang="en-US" sz="1400" dirty="0">
                <a:latin typeface="Segoe Print" panose="02000600000000000000" pitchFamily="2" charset="0"/>
              </a:rPr>
              <a:t>Steps followed:</a:t>
            </a:r>
          </a:p>
          <a:p>
            <a:pPr>
              <a:buFont typeface="Arial" panose="020B0604020202020204" pitchFamily="34" charset="0"/>
              <a:buChar char="•"/>
            </a:pPr>
            <a:r>
              <a:rPr lang="en-US" sz="1400" dirty="0">
                <a:latin typeface="Segoe Print" panose="02000600000000000000" pitchFamily="2" charset="0"/>
              </a:rPr>
              <a:t>Data was collected from a healthcare study at Columbia University.</a:t>
            </a:r>
          </a:p>
          <a:p>
            <a:pPr>
              <a:buFont typeface="Arial" panose="020B0604020202020204" pitchFamily="34" charset="0"/>
              <a:buChar char="•"/>
            </a:pPr>
            <a:r>
              <a:rPr lang="en-US" sz="1400" dirty="0">
                <a:latin typeface="Segoe Print" panose="02000600000000000000" pitchFamily="2" charset="0"/>
              </a:rPr>
              <a:t>Data preprocessing included cleaning, handling missing values, and encoding.</a:t>
            </a:r>
          </a:p>
          <a:p>
            <a:pPr>
              <a:buFont typeface="Arial" panose="020B0604020202020204" pitchFamily="34" charset="0"/>
              <a:buChar char="•"/>
            </a:pPr>
            <a:r>
              <a:rPr lang="en-US" sz="1400" dirty="0">
                <a:latin typeface="Segoe Print" panose="02000600000000000000" pitchFamily="2" charset="0"/>
              </a:rPr>
              <a:t>Models were trained and tested on the dataset.</a:t>
            </a:r>
          </a:p>
          <a:p>
            <a:pPr>
              <a:buFont typeface="Arial" panose="020B0604020202020204" pitchFamily="34" charset="0"/>
              <a:buChar char="•"/>
            </a:pPr>
            <a:r>
              <a:rPr lang="en-US" sz="1400" dirty="0">
                <a:latin typeface="Segoe Print" panose="02000600000000000000" pitchFamily="2" charset="0"/>
              </a:rPr>
              <a:t>Accuracy and performance were evaluated using standard metrics.</a:t>
            </a:r>
          </a:p>
          <a:p>
            <a:pPr indent="0" algn="ctr">
              <a:lnSpc>
                <a:spcPct val="100000"/>
              </a:lnSpc>
              <a:buNone/>
              <a:tabLst>
                <a:tab pos="0" algn="l"/>
              </a:tabLst>
            </a:pPr>
            <a:endParaRPr lang="en-US" sz="1400" b="0" strike="noStrike" spc="-1" dirty="0">
              <a:solidFill>
                <a:srgbClr val="000000"/>
              </a:solidFill>
              <a:latin typeface="Segoe Print" panose="02000600000000000000" pitchFamily="2" charset="0"/>
            </a:endParaRPr>
          </a:p>
        </p:txBody>
      </p:sp>
      <p:grpSp>
        <p:nvGrpSpPr>
          <p:cNvPr id="2188" name="Google Shape;2337;p41"/>
          <p:cNvGrpSpPr/>
          <p:nvPr/>
        </p:nvGrpSpPr>
        <p:grpSpPr>
          <a:xfrm>
            <a:off x="251640" y="-299397"/>
            <a:ext cx="2631600" cy="2693160"/>
            <a:chOff x="-184320" y="1384920"/>
            <a:chExt cx="2631600" cy="2693160"/>
          </a:xfrm>
        </p:grpSpPr>
        <p:sp>
          <p:nvSpPr>
            <p:cNvPr id="2189" name="Google Shape;2338;p41"/>
            <p:cNvSpPr/>
            <p:nvPr/>
          </p:nvSpPr>
          <p:spPr>
            <a:xfrm rot="2412000">
              <a:off x="317520" y="1656000"/>
              <a:ext cx="1627560" cy="2150640"/>
            </a:xfrm>
            <a:custGeom>
              <a:avLst/>
              <a:gdLst>
                <a:gd name="textAreaLeft" fmla="*/ 0 w 1627560"/>
                <a:gd name="textAreaRight" fmla="*/ 1627920 w 1627560"/>
                <a:gd name="textAreaTop" fmla="*/ 0 h 2150640"/>
                <a:gd name="textAreaBottom" fmla="*/ 2151000 h 2150640"/>
              </a:gdLst>
              <a:ahLst/>
              <a:cxnLst/>
              <a:rect l="textAreaLeft" t="textAreaTop" r="textAreaRight" b="textAreaBottom"/>
              <a:pathLst>
                <a:path w="14268" h="18856">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0" name="Google Shape;2339;p41"/>
            <p:cNvSpPr/>
            <p:nvPr/>
          </p:nvSpPr>
          <p:spPr>
            <a:xfrm rot="2412000">
              <a:off x="382320" y="1680840"/>
              <a:ext cx="1558800" cy="2111760"/>
            </a:xfrm>
            <a:custGeom>
              <a:avLst/>
              <a:gdLst>
                <a:gd name="textAreaLeft" fmla="*/ 0 w 1558800"/>
                <a:gd name="textAreaRight" fmla="*/ 1559160 w 1558800"/>
                <a:gd name="textAreaTop" fmla="*/ 0 h 2111760"/>
                <a:gd name="textAreaBottom" fmla="*/ 2112120 h 2111760"/>
              </a:gdLst>
              <a:ahLst/>
              <a:cxnLst/>
              <a:rect l="textAreaLeft" t="textAreaTop" r="textAreaRight" b="textAreaBottom"/>
              <a:pathLst>
                <a:path w="13666" h="18513">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1" name="Google Shape;2340;p41"/>
            <p:cNvSpPr/>
            <p:nvPr/>
          </p:nvSpPr>
          <p:spPr>
            <a:xfrm rot="2412000">
              <a:off x="-112320" y="2831400"/>
              <a:ext cx="383400" cy="362520"/>
            </a:xfrm>
            <a:custGeom>
              <a:avLst/>
              <a:gdLst>
                <a:gd name="textAreaLeft" fmla="*/ 0 w 383400"/>
                <a:gd name="textAreaRight" fmla="*/ 383760 w 383400"/>
                <a:gd name="textAreaTop" fmla="*/ 0 h 362520"/>
                <a:gd name="textAreaBottom" fmla="*/ 362880 h 362520"/>
              </a:gdLst>
              <a:ahLst/>
              <a:cxnLst/>
              <a:rect l="textAreaLeft" t="textAreaTop" r="textAreaRight" b="textAreaBottom"/>
              <a:pathLst>
                <a:path w="3365" h="3182">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2" name="Google Shape;2341;p41"/>
            <p:cNvSpPr/>
            <p:nvPr/>
          </p:nvSpPr>
          <p:spPr>
            <a:xfrm rot="2412000">
              <a:off x="69480" y="2775960"/>
              <a:ext cx="400320" cy="373320"/>
            </a:xfrm>
            <a:custGeom>
              <a:avLst/>
              <a:gdLst>
                <a:gd name="textAreaLeft" fmla="*/ 0 w 400320"/>
                <a:gd name="textAreaRight" fmla="*/ 400680 w 400320"/>
                <a:gd name="textAreaTop" fmla="*/ 0 h 373320"/>
                <a:gd name="textAreaBottom" fmla="*/ 373680 h 373320"/>
              </a:gdLst>
              <a:ahLst/>
              <a:cxnLst/>
              <a:rect l="textAreaLeft" t="textAreaTop" r="textAreaRight" b="textAreaBottom"/>
              <a:pathLst>
                <a:path w="3512" h="3275">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3" name="Google Shape;2342;p41"/>
            <p:cNvSpPr/>
            <p:nvPr/>
          </p:nvSpPr>
          <p:spPr>
            <a:xfrm rot="2412000">
              <a:off x="100800" y="2821680"/>
              <a:ext cx="335520" cy="281880"/>
            </a:xfrm>
            <a:custGeom>
              <a:avLst/>
              <a:gdLst>
                <a:gd name="textAreaLeft" fmla="*/ 0 w 335520"/>
                <a:gd name="textAreaRight" fmla="*/ 335880 w 335520"/>
                <a:gd name="textAreaTop" fmla="*/ 0 h 281880"/>
                <a:gd name="textAreaBottom" fmla="*/ 282240 h 281880"/>
              </a:gdLst>
              <a:ahLst/>
              <a:cxnLst/>
              <a:rect l="textAreaLeft" t="textAreaTop" r="textAreaRight" b="textAreaBottom"/>
              <a:pathLst>
                <a:path w="2943" h="247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4" name="Google Shape;2343;p41"/>
            <p:cNvSpPr/>
            <p:nvPr/>
          </p:nvSpPr>
          <p:spPr>
            <a:xfrm rot="2412000">
              <a:off x="2092320" y="2305440"/>
              <a:ext cx="287280" cy="313920"/>
            </a:xfrm>
            <a:custGeom>
              <a:avLst/>
              <a:gdLst>
                <a:gd name="textAreaLeft" fmla="*/ 0 w 287280"/>
                <a:gd name="textAreaRight" fmla="*/ 287640 w 287280"/>
                <a:gd name="textAreaTop" fmla="*/ 0 h 313920"/>
                <a:gd name="textAreaBottom" fmla="*/ 314280 h 313920"/>
              </a:gdLst>
              <a:ahLst/>
              <a:cxnLst/>
              <a:rect l="textAreaLeft" t="textAreaTop" r="textAreaRight" b="textAreaBottom"/>
              <a:pathLst>
                <a:path w="2522" h="2756">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5" name="Google Shape;2344;p41"/>
            <p:cNvSpPr/>
            <p:nvPr/>
          </p:nvSpPr>
          <p:spPr>
            <a:xfrm rot="2412000">
              <a:off x="2341440" y="2396520"/>
              <a:ext cx="87480" cy="87840"/>
            </a:xfrm>
            <a:custGeom>
              <a:avLst/>
              <a:gdLst>
                <a:gd name="textAreaLeft" fmla="*/ 0 w 87480"/>
                <a:gd name="textAreaRight" fmla="*/ 87840 w 87480"/>
                <a:gd name="textAreaTop" fmla="*/ 0 h 87840"/>
                <a:gd name="textAreaBottom" fmla="*/ 88200 h 87840"/>
              </a:gdLst>
              <a:ahLst/>
              <a:cxnLst/>
              <a:rect l="textAreaLeft" t="textAreaTop" r="textAreaRight" b="textAreaBottom"/>
              <a:pathLst>
                <a:path w="770" h="773">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6" name="Google Shape;2345;p41"/>
            <p:cNvSpPr/>
            <p:nvPr/>
          </p:nvSpPr>
          <p:spPr>
            <a:xfrm rot="2412000">
              <a:off x="-1800" y="2895120"/>
              <a:ext cx="437400" cy="443880"/>
            </a:xfrm>
            <a:custGeom>
              <a:avLst/>
              <a:gdLst>
                <a:gd name="textAreaLeft" fmla="*/ 0 w 437400"/>
                <a:gd name="textAreaRight" fmla="*/ 437760 w 437400"/>
                <a:gd name="textAreaTop" fmla="*/ 0 h 443880"/>
                <a:gd name="textAreaBottom" fmla="*/ 444240 h 443880"/>
              </a:gdLst>
              <a:ahLst/>
              <a:cxnLst/>
              <a:rect l="textAreaLeft" t="textAreaTop" r="textAreaRight" b="textAreaBottom"/>
              <a:pathLst>
                <a:path w="3838" h="3895">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7" name="Google Shape;2346;p41"/>
            <p:cNvSpPr/>
            <p:nvPr/>
          </p:nvSpPr>
          <p:spPr>
            <a:xfrm rot="2412000">
              <a:off x="436680" y="2612160"/>
              <a:ext cx="189720" cy="215280"/>
            </a:xfrm>
            <a:custGeom>
              <a:avLst/>
              <a:gdLst>
                <a:gd name="textAreaLeft" fmla="*/ 0 w 189720"/>
                <a:gd name="textAreaRight" fmla="*/ 190080 w 189720"/>
                <a:gd name="textAreaTop" fmla="*/ 0 h 215280"/>
                <a:gd name="textAreaBottom" fmla="*/ 215640 h 215280"/>
              </a:gdLst>
              <a:ahLst/>
              <a:cxnLst/>
              <a:rect l="textAreaLeft" t="textAreaTop" r="textAreaRight" b="textAreaBottom"/>
              <a:pathLst>
                <a:path w="1666" h="1891">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8" name="Google Shape;2347;p41"/>
            <p:cNvSpPr/>
            <p:nvPr/>
          </p:nvSpPr>
          <p:spPr>
            <a:xfrm rot="2412000">
              <a:off x="1881000" y="2506320"/>
              <a:ext cx="291960" cy="382320"/>
            </a:xfrm>
            <a:custGeom>
              <a:avLst/>
              <a:gdLst>
                <a:gd name="textAreaLeft" fmla="*/ 0 w 291960"/>
                <a:gd name="textAreaRight" fmla="*/ 292320 w 291960"/>
                <a:gd name="textAreaTop" fmla="*/ 0 h 382320"/>
                <a:gd name="textAreaBottom" fmla="*/ 382680 h 382320"/>
              </a:gdLst>
              <a:ahLst/>
              <a:cxnLst/>
              <a:rect l="textAreaLeft" t="textAreaTop" r="textAreaRight" b="textAreaBottom"/>
              <a:pathLst>
                <a:path w="2563" h="3355">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9" name="Google Shape;2348;p41"/>
            <p:cNvSpPr/>
            <p:nvPr/>
          </p:nvSpPr>
          <p:spPr>
            <a:xfrm rot="2412000">
              <a:off x="1131840" y="2680920"/>
              <a:ext cx="193320" cy="234720"/>
            </a:xfrm>
            <a:custGeom>
              <a:avLst/>
              <a:gdLst>
                <a:gd name="textAreaLeft" fmla="*/ 0 w 193320"/>
                <a:gd name="textAreaRight" fmla="*/ 193680 w 193320"/>
                <a:gd name="textAreaTop" fmla="*/ 0 h 234720"/>
                <a:gd name="textAreaBottom" fmla="*/ 235080 h 234720"/>
              </a:gdLst>
              <a:ahLst/>
              <a:cxnLst/>
              <a:rect l="textAreaLeft" t="textAreaTop" r="textAreaRight" b="textAreaBottom"/>
              <a:pathLst>
                <a:path w="1699" h="2062">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0" name="Google Shape;2349;p41"/>
            <p:cNvSpPr/>
            <p:nvPr/>
          </p:nvSpPr>
          <p:spPr>
            <a:xfrm rot="2412000">
              <a:off x="941760" y="2816280"/>
              <a:ext cx="78120" cy="87840"/>
            </a:xfrm>
            <a:custGeom>
              <a:avLst/>
              <a:gdLst>
                <a:gd name="textAreaLeft" fmla="*/ 0 w 78120"/>
                <a:gd name="textAreaRight" fmla="*/ 78480 w 78120"/>
                <a:gd name="textAreaTop" fmla="*/ 0 h 87840"/>
                <a:gd name="textAreaBottom" fmla="*/ 88200 h 87840"/>
              </a:gdLst>
              <a:ahLst/>
              <a:cxnLst/>
              <a:rect l="textAreaLeft" t="textAreaTop" r="textAreaRight" b="textAreaBottom"/>
              <a:pathLst>
                <a:path w="687" h="774">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3920" bIns="43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1" name="Google Shape;2350;p41"/>
            <p:cNvSpPr/>
            <p:nvPr/>
          </p:nvSpPr>
          <p:spPr>
            <a:xfrm rot="2412000">
              <a:off x="88560" y="2811600"/>
              <a:ext cx="83160" cy="78840"/>
            </a:xfrm>
            <a:custGeom>
              <a:avLst/>
              <a:gdLst>
                <a:gd name="textAreaLeft" fmla="*/ 0 w 83160"/>
                <a:gd name="textAreaRight" fmla="*/ 83520 w 83160"/>
                <a:gd name="textAreaTop" fmla="*/ 0 h 78840"/>
                <a:gd name="textAreaBottom" fmla="*/ 79200 h 78840"/>
              </a:gdLst>
              <a:ahLst/>
              <a:cxnLst/>
              <a:rect l="textAreaLeft" t="textAreaTop" r="textAreaRight" b="textAreaBottom"/>
              <a:pathLst>
                <a:path w="731" h="693">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9600" bIns="39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2" name="Google Shape;2351;p41"/>
            <p:cNvSpPr/>
            <p:nvPr/>
          </p:nvSpPr>
          <p:spPr>
            <a:xfrm rot="2412000">
              <a:off x="2058120" y="2282040"/>
              <a:ext cx="197280" cy="156960"/>
            </a:xfrm>
            <a:custGeom>
              <a:avLst/>
              <a:gdLst>
                <a:gd name="textAreaLeft" fmla="*/ 0 w 197280"/>
                <a:gd name="textAreaRight" fmla="*/ 197640 w 197280"/>
                <a:gd name="textAreaTop" fmla="*/ 0 h 156960"/>
                <a:gd name="textAreaBottom" fmla="*/ 157320 h 156960"/>
              </a:gdLst>
              <a:ahLst/>
              <a:cxnLst/>
              <a:rect l="textAreaLeft" t="textAreaTop" r="textAreaRight" b="textAreaBottom"/>
              <a:pathLst>
                <a:path w="1732" h="1378">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03" name="Google Shape;2352;p41"/>
          <p:cNvGrpSpPr/>
          <p:nvPr/>
        </p:nvGrpSpPr>
        <p:grpSpPr>
          <a:xfrm>
            <a:off x="7089120" y="623520"/>
            <a:ext cx="1972080" cy="2486880"/>
            <a:chOff x="7089120" y="623520"/>
            <a:chExt cx="1972080" cy="2486880"/>
          </a:xfrm>
        </p:grpSpPr>
        <p:sp>
          <p:nvSpPr>
            <p:cNvPr id="2204" name="Google Shape;2353;p41"/>
            <p:cNvSpPr/>
            <p:nvPr/>
          </p:nvSpPr>
          <p:spPr>
            <a:xfrm rot="20594400">
              <a:off x="7624800" y="724320"/>
              <a:ext cx="442440" cy="721800"/>
            </a:xfrm>
            <a:custGeom>
              <a:avLst/>
              <a:gdLst>
                <a:gd name="textAreaLeft" fmla="*/ 0 w 442440"/>
                <a:gd name="textAreaRight" fmla="*/ 442800 w 442440"/>
                <a:gd name="textAreaTop" fmla="*/ 0 h 721800"/>
                <a:gd name="textAreaBottom" fmla="*/ 722160 h 721800"/>
              </a:gdLst>
              <a:ahLst/>
              <a:cxnLst/>
              <a:rect l="textAreaLeft" t="textAreaTop" r="textAreaRight" b="textAreaBottom"/>
              <a:pathLst>
                <a:path w="3261" h="532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5" name="Google Shape;2354;p41"/>
            <p:cNvSpPr/>
            <p:nvPr/>
          </p:nvSpPr>
          <p:spPr>
            <a:xfrm rot="20594400">
              <a:off x="7113240" y="722880"/>
              <a:ext cx="235800" cy="156600"/>
            </a:xfrm>
            <a:custGeom>
              <a:avLst/>
              <a:gdLst>
                <a:gd name="textAreaLeft" fmla="*/ 0 w 235800"/>
                <a:gd name="textAreaRight" fmla="*/ 236160 w 235800"/>
                <a:gd name="textAreaTop" fmla="*/ 0 h 156600"/>
                <a:gd name="textAreaBottom" fmla="*/ 156960 h 156600"/>
              </a:gdLst>
              <a:ahLst/>
              <a:cxnLst/>
              <a:rect l="textAreaLeft" t="textAreaTop" r="textAreaRight" b="textAreaBottom"/>
              <a:pathLst>
                <a:path w="1740" h="1156">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480" bIns="78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6" name="Google Shape;2355;p41"/>
            <p:cNvSpPr/>
            <p:nvPr/>
          </p:nvSpPr>
          <p:spPr>
            <a:xfrm rot="20594400">
              <a:off x="8785080" y="2797200"/>
              <a:ext cx="253080" cy="195840"/>
            </a:xfrm>
            <a:custGeom>
              <a:avLst/>
              <a:gdLst>
                <a:gd name="textAreaLeft" fmla="*/ 0 w 253080"/>
                <a:gd name="textAreaRight" fmla="*/ 253440 w 253080"/>
                <a:gd name="textAreaTop" fmla="*/ 0 h 195840"/>
                <a:gd name="textAreaBottom" fmla="*/ 196200 h 195840"/>
              </a:gdLst>
              <a:ahLst/>
              <a:cxnLst/>
              <a:rect l="textAreaLeft" t="textAreaTop" r="textAreaRight" b="textAreaBottom"/>
              <a:pathLst>
                <a:path w="1867" h="1445">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7" name="Google Shape;2356;p41"/>
            <p:cNvSpPr/>
            <p:nvPr/>
          </p:nvSpPr>
          <p:spPr>
            <a:xfrm rot="20594400">
              <a:off x="7228440" y="705600"/>
              <a:ext cx="721800" cy="1027080"/>
            </a:xfrm>
            <a:custGeom>
              <a:avLst/>
              <a:gdLst>
                <a:gd name="textAreaLeft" fmla="*/ 0 w 721800"/>
                <a:gd name="textAreaRight" fmla="*/ 722160 w 721800"/>
                <a:gd name="textAreaTop" fmla="*/ 0 h 1027080"/>
                <a:gd name="textAreaBottom" fmla="*/ 1027440 h 1027080"/>
              </a:gdLst>
              <a:ahLst/>
              <a:cxnLst/>
              <a:rect l="textAreaLeft" t="textAreaTop" r="textAreaRight" b="textAreaBottom"/>
              <a:pathLst>
                <a:path w="5319" h="7568">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8" name="Google Shape;2357;p41"/>
            <p:cNvSpPr/>
            <p:nvPr/>
          </p:nvSpPr>
          <p:spPr>
            <a:xfrm rot="20594400">
              <a:off x="7197840" y="858600"/>
              <a:ext cx="480240" cy="363600"/>
            </a:xfrm>
            <a:custGeom>
              <a:avLst/>
              <a:gdLst>
                <a:gd name="textAreaLeft" fmla="*/ 0 w 480240"/>
                <a:gd name="textAreaRight" fmla="*/ 480600 w 480240"/>
                <a:gd name="textAreaTop" fmla="*/ 0 h 363600"/>
                <a:gd name="textAreaBottom" fmla="*/ 363960 h 363600"/>
              </a:gdLst>
              <a:ahLst/>
              <a:cxnLst/>
              <a:rect l="textAreaLeft" t="textAreaTop" r="textAreaRight" b="textAreaBottom"/>
              <a:pathLst>
                <a:path w="3540" h="2682">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9" name="Google Shape;2358;p41"/>
            <p:cNvSpPr/>
            <p:nvPr/>
          </p:nvSpPr>
          <p:spPr>
            <a:xfrm rot="20594400">
              <a:off x="7966800" y="1442880"/>
              <a:ext cx="845640" cy="1578960"/>
            </a:xfrm>
            <a:custGeom>
              <a:avLst/>
              <a:gdLst>
                <a:gd name="textAreaLeft" fmla="*/ 0 w 845640"/>
                <a:gd name="textAreaRight" fmla="*/ 846000 w 845640"/>
                <a:gd name="textAreaTop" fmla="*/ 0 h 1578960"/>
                <a:gd name="textAreaBottom" fmla="*/ 1579320 h 1578960"/>
              </a:gdLst>
              <a:ahLst/>
              <a:cxnLst/>
              <a:rect l="textAreaLeft" t="textAreaTop" r="textAreaRight" b="textAreaBottom"/>
              <a:pathLst>
                <a:path w="6232" h="11633">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0" name="Google Shape;2359;p41"/>
            <p:cNvSpPr/>
            <p:nvPr/>
          </p:nvSpPr>
          <p:spPr>
            <a:xfrm rot="20594400">
              <a:off x="7517880" y="1402560"/>
              <a:ext cx="469800" cy="319320"/>
            </a:xfrm>
            <a:custGeom>
              <a:avLst/>
              <a:gdLst>
                <a:gd name="textAreaLeft" fmla="*/ 0 w 469800"/>
                <a:gd name="textAreaRight" fmla="*/ 470160 w 469800"/>
                <a:gd name="textAreaTop" fmla="*/ 0 h 319320"/>
                <a:gd name="textAreaBottom" fmla="*/ 319680 h 319320"/>
              </a:gdLst>
              <a:ahLst/>
              <a:cxnLst/>
              <a:rect l="textAreaLeft" t="textAreaTop" r="textAreaRight" b="textAreaBottom"/>
              <a:pathLst>
                <a:path w="3463" h="2355">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1" name="Google Shape;2360;p41"/>
            <p:cNvSpPr/>
            <p:nvPr/>
          </p:nvSpPr>
          <p:spPr>
            <a:xfrm rot="20594400">
              <a:off x="7528680" y="739080"/>
              <a:ext cx="174600" cy="362880"/>
            </a:xfrm>
            <a:custGeom>
              <a:avLst/>
              <a:gdLst>
                <a:gd name="textAreaLeft" fmla="*/ 0 w 174600"/>
                <a:gd name="textAreaRight" fmla="*/ 174960 w 174600"/>
                <a:gd name="textAreaTop" fmla="*/ 0 h 362880"/>
                <a:gd name="textAreaBottom" fmla="*/ 363240 h 362880"/>
              </a:gdLst>
              <a:ahLst/>
              <a:cxnLst/>
              <a:rect l="textAreaLeft" t="textAreaTop" r="textAreaRight" b="textAreaBottom"/>
              <a:pathLst>
                <a:path w="1288" h="2676">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2" name="Google Shape;2361;p41"/>
            <p:cNvSpPr/>
            <p:nvPr/>
          </p:nvSpPr>
          <p:spPr>
            <a:xfrm rot="20594400">
              <a:off x="8024040" y="1121040"/>
              <a:ext cx="118800" cy="277200"/>
            </a:xfrm>
            <a:custGeom>
              <a:avLst/>
              <a:gdLst>
                <a:gd name="textAreaLeft" fmla="*/ 0 w 118800"/>
                <a:gd name="textAreaRight" fmla="*/ 119160 w 118800"/>
                <a:gd name="textAreaTop" fmla="*/ 0 h 277200"/>
                <a:gd name="textAreaBottom" fmla="*/ 277560 h 277200"/>
              </a:gdLst>
              <a:ahLst/>
              <a:cxnLst/>
              <a:rect l="textAreaLeft" t="textAreaTop" r="textAreaRight" b="textAreaBottom"/>
              <a:pathLst>
                <a:path w="877" h="2045">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3" name="Google Shape;2362;p41"/>
            <p:cNvSpPr/>
            <p:nvPr/>
          </p:nvSpPr>
          <p:spPr>
            <a:xfrm rot="20594400">
              <a:off x="7115400" y="811440"/>
              <a:ext cx="174600" cy="208080"/>
            </a:xfrm>
            <a:custGeom>
              <a:avLst/>
              <a:gdLst>
                <a:gd name="textAreaLeft" fmla="*/ 0 w 174600"/>
                <a:gd name="textAreaRight" fmla="*/ 174960 w 174600"/>
                <a:gd name="textAreaTop" fmla="*/ 0 h 208080"/>
                <a:gd name="textAreaBottom" fmla="*/ 208440 h 208080"/>
              </a:gdLst>
              <a:ahLst/>
              <a:cxnLst/>
              <a:rect l="textAreaLeft" t="textAreaTop" r="textAreaRight" b="textAreaBottom"/>
              <a:pathLst>
                <a:path w="1288" h="1536">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4" name="Google Shape;2363;p41"/>
            <p:cNvSpPr/>
            <p:nvPr/>
          </p:nvSpPr>
          <p:spPr>
            <a:xfrm rot="20594400">
              <a:off x="8480520" y="2477520"/>
              <a:ext cx="395280" cy="490680"/>
            </a:xfrm>
            <a:custGeom>
              <a:avLst/>
              <a:gdLst>
                <a:gd name="textAreaLeft" fmla="*/ 0 w 395280"/>
                <a:gd name="textAreaRight" fmla="*/ 395640 w 395280"/>
                <a:gd name="textAreaTop" fmla="*/ 0 h 490680"/>
                <a:gd name="textAreaBottom" fmla="*/ 491040 h 490680"/>
              </a:gdLst>
              <a:ahLst/>
              <a:cxnLst/>
              <a:rect l="textAreaLeft" t="textAreaTop" r="textAreaRight" b="textAreaBottom"/>
              <a:pathLst>
                <a:path w="2915" h="3617">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5" name="Google Shape;2364;p41"/>
            <p:cNvSpPr/>
            <p:nvPr/>
          </p:nvSpPr>
          <p:spPr>
            <a:xfrm rot="20594400">
              <a:off x="8286480" y="1789200"/>
              <a:ext cx="174240" cy="361440"/>
            </a:xfrm>
            <a:custGeom>
              <a:avLst/>
              <a:gdLst>
                <a:gd name="textAreaLeft" fmla="*/ 0 w 174240"/>
                <a:gd name="textAreaRight" fmla="*/ 174600 w 174240"/>
                <a:gd name="textAreaTop" fmla="*/ 0 h 361440"/>
                <a:gd name="textAreaBottom" fmla="*/ 361800 h 361440"/>
              </a:gdLst>
              <a:ahLst/>
              <a:cxnLst/>
              <a:rect l="textAreaLeft" t="textAreaTop" r="textAreaRight" b="textAreaBottom"/>
              <a:pathLst>
                <a:path w="1286" h="2665">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6" name="Google Shape;2365;p41"/>
            <p:cNvSpPr/>
            <p:nvPr/>
          </p:nvSpPr>
          <p:spPr>
            <a:xfrm rot="20594400">
              <a:off x="8542080" y="2162160"/>
              <a:ext cx="85680" cy="146160"/>
            </a:xfrm>
            <a:custGeom>
              <a:avLst/>
              <a:gdLst>
                <a:gd name="textAreaLeft" fmla="*/ 0 w 85680"/>
                <a:gd name="textAreaRight" fmla="*/ 86040 w 85680"/>
                <a:gd name="textAreaTop" fmla="*/ 0 h 146160"/>
                <a:gd name="textAreaBottom" fmla="*/ 146520 h 146160"/>
              </a:gdLst>
              <a:ahLst/>
              <a:cxnLst/>
              <a:rect l="textAreaLeft" t="textAreaTop" r="textAreaRight" b="textAreaBottom"/>
              <a:pathLst>
                <a:path w="633" h="1078">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3080" bIns="73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17" name="Google Shape;2366;p41"/>
          <p:cNvGrpSpPr/>
          <p:nvPr/>
        </p:nvGrpSpPr>
        <p:grpSpPr>
          <a:xfrm>
            <a:off x="7316280" y="3464280"/>
            <a:ext cx="1010520" cy="1037880"/>
            <a:chOff x="7316280" y="3464280"/>
            <a:chExt cx="1010520" cy="1037880"/>
          </a:xfrm>
        </p:grpSpPr>
        <p:sp>
          <p:nvSpPr>
            <p:cNvPr id="2218" name="Google Shape;2367;p41"/>
            <p:cNvSpPr/>
            <p:nvPr/>
          </p:nvSpPr>
          <p:spPr>
            <a:xfrm>
              <a:off x="7336080" y="3464280"/>
              <a:ext cx="971280" cy="1037880"/>
            </a:xfrm>
            <a:custGeom>
              <a:avLst/>
              <a:gdLst>
                <a:gd name="textAreaLeft" fmla="*/ 0 w 971280"/>
                <a:gd name="textAreaRight" fmla="*/ 971640 w 971280"/>
                <a:gd name="textAreaTop" fmla="*/ 0 h 1037880"/>
                <a:gd name="textAreaBottom" fmla="*/ 1038240 h 1037880"/>
              </a:gdLst>
              <a:ahLst/>
              <a:cxnLst/>
              <a:rect l="textAreaLeft" t="textAreaTop" r="textAreaRight" b="textAreaBottom"/>
              <a:pathLst>
                <a:path w="11340" h="12117">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9" name="Google Shape;2368;p41"/>
            <p:cNvSpPr/>
            <p:nvPr/>
          </p:nvSpPr>
          <p:spPr>
            <a:xfrm>
              <a:off x="7447680" y="3513240"/>
              <a:ext cx="580680" cy="767520"/>
            </a:xfrm>
            <a:custGeom>
              <a:avLst/>
              <a:gdLst>
                <a:gd name="textAreaLeft" fmla="*/ 0 w 580680"/>
                <a:gd name="textAreaRight" fmla="*/ 581040 w 580680"/>
                <a:gd name="textAreaTop" fmla="*/ 0 h 767520"/>
                <a:gd name="textAreaBottom" fmla="*/ 767880 h 767520"/>
              </a:gdLst>
              <a:ahLst/>
              <a:cxnLst/>
              <a:rect l="textAreaLeft" t="textAreaTop" r="textAreaRight" b="textAreaBottom"/>
              <a:pathLst>
                <a:path w="6782" h="896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0" name="Google Shape;2369;p41"/>
            <p:cNvSpPr/>
            <p:nvPr/>
          </p:nvSpPr>
          <p:spPr>
            <a:xfrm>
              <a:off x="7447680" y="3629880"/>
              <a:ext cx="509400" cy="650880"/>
            </a:xfrm>
            <a:custGeom>
              <a:avLst/>
              <a:gdLst>
                <a:gd name="textAreaLeft" fmla="*/ 0 w 509400"/>
                <a:gd name="textAreaRight" fmla="*/ 509760 w 509400"/>
                <a:gd name="textAreaTop" fmla="*/ 0 h 650880"/>
                <a:gd name="textAreaBottom" fmla="*/ 651240 h 650880"/>
              </a:gdLst>
              <a:ahLst/>
              <a:cxnLst/>
              <a:rect l="textAreaLeft" t="textAreaTop" r="textAreaRight" b="textAreaBottom"/>
              <a:pathLst>
                <a:path w="5948" h="7601">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1" name="Google Shape;2370;p41"/>
            <p:cNvSpPr/>
            <p:nvPr/>
          </p:nvSpPr>
          <p:spPr>
            <a:xfrm>
              <a:off x="7761600" y="3811680"/>
              <a:ext cx="75960" cy="66960"/>
            </a:xfrm>
            <a:custGeom>
              <a:avLst/>
              <a:gdLst>
                <a:gd name="textAreaLeft" fmla="*/ 0 w 75960"/>
                <a:gd name="textAreaRight" fmla="*/ 76320 w 75960"/>
                <a:gd name="textAreaTop" fmla="*/ 0 h 66960"/>
                <a:gd name="textAreaBottom" fmla="*/ 67320 h 66960"/>
              </a:gdLst>
              <a:ahLst/>
              <a:cxnLst/>
              <a:rect l="textAreaLeft" t="textAreaTop" r="textAreaRight" b="textAreaBottom"/>
              <a:pathLst>
                <a:path w="891" h="787">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480" bIns="33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2" name="Google Shape;2371;p41"/>
            <p:cNvSpPr/>
            <p:nvPr/>
          </p:nvSpPr>
          <p:spPr>
            <a:xfrm>
              <a:off x="8167680" y="3940560"/>
              <a:ext cx="159120" cy="371880"/>
            </a:xfrm>
            <a:custGeom>
              <a:avLst/>
              <a:gdLst>
                <a:gd name="textAreaLeft" fmla="*/ 0 w 159120"/>
                <a:gd name="textAreaRight" fmla="*/ 159480 w 159120"/>
                <a:gd name="textAreaTop" fmla="*/ 0 h 371880"/>
                <a:gd name="textAreaBottom" fmla="*/ 372240 h 371880"/>
              </a:gdLst>
              <a:ahLst/>
              <a:cxnLst/>
              <a:rect l="textAreaLeft" t="textAreaTop" r="textAreaRight" b="textAreaBottom"/>
              <a:pathLst>
                <a:path w="1862" h="4343">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3" name="Google Shape;2372;p41"/>
            <p:cNvSpPr/>
            <p:nvPr/>
          </p:nvSpPr>
          <p:spPr>
            <a:xfrm>
              <a:off x="7612920" y="3948840"/>
              <a:ext cx="167400" cy="209160"/>
            </a:xfrm>
            <a:custGeom>
              <a:avLst/>
              <a:gdLst>
                <a:gd name="textAreaLeft" fmla="*/ 0 w 167400"/>
                <a:gd name="textAreaRight" fmla="*/ 167760 w 167400"/>
                <a:gd name="textAreaTop" fmla="*/ 0 h 209160"/>
                <a:gd name="textAreaBottom" fmla="*/ 209520 h 209160"/>
              </a:gdLst>
              <a:ahLst/>
              <a:cxnLst/>
              <a:rect l="textAreaLeft" t="textAreaTop" r="textAreaRight" b="textAreaBottom"/>
              <a:pathLst>
                <a:path w="1956" h="244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4" name="Google Shape;2373;p41"/>
            <p:cNvSpPr/>
            <p:nvPr/>
          </p:nvSpPr>
          <p:spPr>
            <a:xfrm>
              <a:off x="7905240" y="3998520"/>
              <a:ext cx="129600" cy="297360"/>
            </a:xfrm>
            <a:custGeom>
              <a:avLst/>
              <a:gdLst>
                <a:gd name="textAreaLeft" fmla="*/ 0 w 129600"/>
                <a:gd name="textAreaRight" fmla="*/ 129960 w 129600"/>
                <a:gd name="textAreaTop" fmla="*/ 0 h 297360"/>
                <a:gd name="textAreaBottom" fmla="*/ 297720 h 297360"/>
              </a:gdLst>
              <a:ahLst/>
              <a:cxnLst/>
              <a:rect l="textAreaLeft" t="textAreaTop" r="textAreaRight" b="textAreaBottom"/>
              <a:pathLst>
                <a:path w="1518" h="3473">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5" name="Google Shape;2374;p41"/>
            <p:cNvSpPr/>
            <p:nvPr/>
          </p:nvSpPr>
          <p:spPr>
            <a:xfrm>
              <a:off x="7316280" y="3716640"/>
              <a:ext cx="155520" cy="288360"/>
            </a:xfrm>
            <a:custGeom>
              <a:avLst/>
              <a:gdLst>
                <a:gd name="textAreaLeft" fmla="*/ 0 w 155520"/>
                <a:gd name="textAreaRight" fmla="*/ 155880 w 155520"/>
                <a:gd name="textAreaTop" fmla="*/ 0 h 288360"/>
                <a:gd name="textAreaBottom" fmla="*/ 288720 h 288360"/>
              </a:gdLst>
              <a:ahLst/>
              <a:cxnLst/>
              <a:rect l="textAreaLeft" t="textAreaTop" r="textAreaRight" b="textAreaBottom"/>
              <a:pathLst>
                <a:path w="1820" h="3371">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6" name="Google Shape;2375;p41"/>
            <p:cNvSpPr/>
            <p:nvPr/>
          </p:nvSpPr>
          <p:spPr>
            <a:xfrm>
              <a:off x="7611120" y="4164840"/>
              <a:ext cx="68040" cy="145080"/>
            </a:xfrm>
            <a:custGeom>
              <a:avLst/>
              <a:gdLst>
                <a:gd name="textAreaLeft" fmla="*/ 0 w 68040"/>
                <a:gd name="textAreaRight" fmla="*/ 68400 w 68040"/>
                <a:gd name="textAreaTop" fmla="*/ 0 h 145080"/>
                <a:gd name="textAreaBottom" fmla="*/ 145440 h 145080"/>
              </a:gdLst>
              <a:ahLst/>
              <a:cxnLst/>
              <a:rect l="textAreaLeft" t="textAreaTop" r="textAreaRight" b="textAreaBottom"/>
              <a:pathLst>
                <a:path w="800" h="1696">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720" bIns="72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7" name="Google Shape;2376;p41"/>
            <p:cNvSpPr/>
            <p:nvPr/>
          </p:nvSpPr>
          <p:spPr>
            <a:xfrm>
              <a:off x="7912440" y="3591000"/>
              <a:ext cx="80640" cy="90720"/>
            </a:xfrm>
            <a:custGeom>
              <a:avLst/>
              <a:gdLst>
                <a:gd name="textAreaLeft" fmla="*/ 0 w 80640"/>
                <a:gd name="textAreaRight" fmla="*/ 81000 w 80640"/>
                <a:gd name="textAreaTop" fmla="*/ 0 h 90720"/>
                <a:gd name="textAreaBottom" fmla="*/ 91080 h 90720"/>
              </a:gdLst>
              <a:ahLst/>
              <a:cxnLst/>
              <a:rect l="textAreaLeft" t="textAreaTop" r="textAreaRight" b="textAreaBottom"/>
              <a:pathLst>
                <a:path w="944" h="1063">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8" name="Google Shape;2377;p41"/>
            <p:cNvSpPr/>
            <p:nvPr/>
          </p:nvSpPr>
          <p:spPr>
            <a:xfrm>
              <a:off x="7692480" y="3546360"/>
              <a:ext cx="81360" cy="92160"/>
            </a:xfrm>
            <a:custGeom>
              <a:avLst/>
              <a:gdLst>
                <a:gd name="textAreaLeft" fmla="*/ 0 w 81360"/>
                <a:gd name="textAreaRight" fmla="*/ 81720 w 81360"/>
                <a:gd name="textAreaTop" fmla="*/ 0 h 92160"/>
                <a:gd name="textAreaBottom" fmla="*/ 92520 h 92160"/>
              </a:gdLst>
              <a:ahLst/>
              <a:cxnLst/>
              <a:rect l="textAreaLeft" t="textAreaTop" r="textAreaRight" b="textAreaBottom"/>
              <a:pathLst>
                <a:path w="954" h="1078">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6080" bIns="46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29" name="Google Shape;2378;p41"/>
          <p:cNvSpPr/>
          <p:nvPr/>
        </p:nvSpPr>
        <p:spPr>
          <a:xfrm>
            <a:off x="3943800" y="4048200"/>
            <a:ext cx="1167480" cy="453600"/>
          </a:xfrm>
          <a:custGeom>
            <a:avLst/>
            <a:gdLst>
              <a:gd name="textAreaLeft" fmla="*/ 0 w 1167480"/>
              <a:gd name="textAreaRight" fmla="*/ 1167840 w 1167480"/>
              <a:gd name="textAreaTop" fmla="*/ 0 h 453600"/>
              <a:gd name="textAreaBottom" fmla="*/ 453960 h 453600"/>
            </a:gdLst>
            <a:ahLst/>
            <a:cxnLst/>
            <a:rect l="textAreaLeft" t="textAreaTop" r="textAreaRight" b="textAreaBottom"/>
            <a:pathLst>
              <a:path w="36083" h="14031">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0" name="Google Shape;2379;p41"/>
          <p:cNvSpPr/>
          <p:nvPr/>
        </p:nvSpPr>
        <p:spPr>
          <a:xfrm>
            <a:off x="6891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1" name="Google Shape;2380;p41"/>
          <p:cNvSpPr/>
          <p:nvPr/>
        </p:nvSpPr>
        <p:spPr>
          <a:xfrm>
            <a:off x="915840" y="11538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2" name="Google Shape;2381;p41"/>
          <p:cNvSpPr/>
          <p:nvPr/>
        </p:nvSpPr>
        <p:spPr>
          <a:xfrm>
            <a:off x="1360440" y="78840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3" name="Google Shape;2382;p41"/>
          <p:cNvSpPr/>
          <p:nvPr/>
        </p:nvSpPr>
        <p:spPr>
          <a:xfrm>
            <a:off x="6474960" y="830520"/>
            <a:ext cx="207000" cy="186480"/>
          </a:xfrm>
          <a:custGeom>
            <a:avLst/>
            <a:gdLst>
              <a:gd name="textAreaLeft" fmla="*/ 0 w 207000"/>
              <a:gd name="textAreaRight" fmla="*/ 207360 w 207000"/>
              <a:gd name="textAreaTop" fmla="*/ 0 h 186480"/>
              <a:gd name="textAreaBottom" fmla="*/ 186840 h 186480"/>
            </a:gdLst>
            <a:ahLst/>
            <a:cxnLst/>
            <a:rect l="textAreaLeft" t="textAreaTop" r="textAreaRight" b="textAreaBottom"/>
            <a:pathLst>
              <a:path w="3889" h="3502">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4098" name="Picture 2">
            <a:extLst>
              <a:ext uri="{FF2B5EF4-FFF2-40B4-BE49-F238E27FC236}">
                <a16:creationId xmlns:a16="http://schemas.microsoft.com/office/drawing/2014/main" id="{183F394E-95EC-8F9F-732E-622F846E9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3" y="1327320"/>
            <a:ext cx="3082703" cy="2795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TotalTime>
  <Words>1090</Words>
  <Application>Microsoft Office PowerPoint</Application>
  <PresentationFormat>On-screen Show (16:9)</PresentationFormat>
  <Paragraphs>102</Paragraphs>
  <Slides>21</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21</vt:i4>
      </vt:variant>
    </vt:vector>
  </HeadingPairs>
  <TitlesOfParts>
    <vt:vector size="33" baseType="lpstr">
      <vt:lpstr>Algerian</vt:lpstr>
      <vt:lpstr>Arial</vt:lpstr>
      <vt:lpstr>OpenSymbol</vt:lpstr>
      <vt:lpstr>Segoe Print</vt:lpstr>
      <vt:lpstr>Symbol</vt:lpstr>
      <vt:lpstr>Varela Round</vt:lpstr>
      <vt:lpstr>Wingdings</vt:lpstr>
      <vt:lpstr>Study Guide to Middle School Students by Slidesgo</vt:lpstr>
      <vt:lpstr>Study Guide to Middle School Students by Slidesgo</vt:lpstr>
      <vt:lpstr>Study Guide to Middle School Students by Slidesgo</vt:lpstr>
      <vt:lpstr>Study Guide to Middle School Students by Slidesgo</vt:lpstr>
      <vt:lpstr>Study Guide to Middle School Students by Slidesgo</vt:lpstr>
      <vt:lpstr>Disease Prediction</vt:lpstr>
      <vt:lpstr>Introduction</vt:lpstr>
      <vt:lpstr>Objective</vt:lpstr>
      <vt:lpstr>Problem Statement</vt:lpstr>
      <vt:lpstr>Overview of Disease Prediction</vt:lpstr>
      <vt:lpstr>Importance of Early Detection</vt:lpstr>
      <vt:lpstr>Challenges in Symptom-Based Prediction</vt:lpstr>
      <vt:lpstr>Methodology</vt:lpstr>
      <vt:lpstr>PowerPoint Presentation</vt:lpstr>
      <vt:lpstr>Data Collection Methods</vt:lpstr>
      <vt:lpstr>Implementations</vt:lpstr>
      <vt:lpstr>PowerPoint Presentation</vt:lpstr>
      <vt:lpstr>Results</vt:lpstr>
      <vt:lpstr>PowerPoint Presentation</vt:lpstr>
      <vt:lpstr>PowerPoint Presentation</vt:lpstr>
      <vt:lpstr>PowerPoint Presentation</vt:lpstr>
      <vt:lpstr>Applications</vt:lpstr>
      <vt:lpstr>Future Work</vt:lpstr>
      <vt:lpstr>Conclusions</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Harshitha Singh</dc:creator>
  <cp:lastModifiedBy>Charani ...</cp:lastModifiedBy>
  <cp:revision>1</cp:revision>
  <dcterms:modified xsi:type="dcterms:W3CDTF">2025-04-23T17:09:19Z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2025-04-22T18:35:56Z</dcterms:created>
  <dc:creator>Unknown Creator</dc:creator>
  <dc:description/>
  <dc:language>en-US</dc:language>
  <cp:lastModifiedBy>Unknown Creator</cp:lastModifiedBy>
  <dcterms:modified xsi:type="dcterms:W3CDTF">2025-04-22T18:35:56Z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